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0C9B6-27DA-459D-9FED-FE274E3E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C1CC0E-437B-4CDB-B5E9-9E269792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0B5C02-3128-489B-B4AD-E70FA7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485991-AFD3-4935-B040-A4D0E6E5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5ECF8-8C7E-4BBF-AAC3-5538A42E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06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1C3B5-825F-4397-911E-96133CB8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EF4788-7B23-40FE-AEAC-9C17C1A8E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BA604B-95E4-45D5-82FB-14750C14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CE8926-57AE-4377-9BB8-8E079180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AB06BF-364D-4CFF-9A3D-9A74E6A2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0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B94698-2630-4AD5-9EBD-04484BC35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7D64CD-1B6C-40A7-BF29-F8532F6CA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594E8D-7992-48B1-A02A-3D051D82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E8F108-E2CA-4ACD-8939-1D42ED29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332BF-5885-444D-871F-8763A2CC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3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11251-5F2A-4AC6-98C9-2893D8D3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D8C33-F1CE-4C27-B959-0143A992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278720-4349-4DFD-914E-BDFB0440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F6A882-A3B5-4A13-836C-F514E7E67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30BB86-8745-4D45-B80F-A336324B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00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9924A-7A73-4E74-A711-39A3CA6E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446A47-2035-46DE-8B23-9B78EB767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57803-9EF4-4B55-849F-2B7E04B5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8F3BFD-AACA-4125-81F7-29C967EA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2C3666-E741-46C2-96B0-3C3B3362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45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AC8D8-368B-4C4B-9869-E2D324C3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2FD3A-3B76-47FE-A6F4-D0DBD583A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1ECF8B-2C79-42AD-A57B-5040FD17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21AC42-35FF-4170-B237-5E04383A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41BE85-9DBD-4D6F-BD73-FAFACF42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8402EB-45A4-4B78-AC13-AAAC6531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7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997B1-FE16-48E7-9089-D51145F6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BE4606-8539-4347-8843-34E91F7B2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809CC7-87CA-4BC4-8C7E-0CB330226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13308-EBDA-4865-BA7A-F4B11C8FF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2A1D71-EE7B-4585-B2E5-8FA0530B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4F56DB-3FD7-496D-91DD-A391746E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28BD584-35FA-4C87-93DC-EF4D9F6E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5ABCE7-E464-4FA2-83F7-F89B2075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36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5E579-74A1-4D20-9B75-249C79E7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DC25A3-F33C-42A6-B688-4E1D84E4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BC50FC-D5D3-44F5-8269-D5F93D8F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22CAFF-26A1-4B06-9C55-9EC67788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22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D21E19-E959-491B-8B91-5386F445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E256D7-B2CA-4B02-B1C4-CB078610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C7CBE0-C329-4E9D-8179-8EAE0EAD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5518F-4A57-4F00-920B-68AF1320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2ECC7-DCB4-4531-A2FB-DF2B1F31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1AEB77-D24A-41F0-A080-6240132EA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A9BCE5-CE68-4928-AFA8-7480417D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37714-A58D-4405-956D-754E5DF0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BFE8CD-DACC-4239-A9EF-A2F7CBFB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75E09-3A50-4BD7-B36C-0DBE79CE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C9F9F7-6D84-4944-A0C8-055F22832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7EF419-689E-47D1-BA45-421F4444A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897DB2-04C3-4CE0-852E-CE08D7BC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D243E6-7A1A-4C4A-A957-3B2DC083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2717E7-9ED4-4B69-82D8-A418BA98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54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2CC373-364D-4083-94FD-D190E9D7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5E8C6-1E99-4D97-940B-D6144213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B8BA30-AEEC-478D-8D7C-F7EC494CD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C6A5-270F-4DDD-B517-9F8089A731D2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433D4E-E3C2-4F6A-965A-CED994045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670358-3BA8-4BCC-A3D7-1EB40DB71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91CB-EB0E-4B7B-B90E-6AE724E352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72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9C36BC7-9F09-4167-AE67-F835F84CEB92}"/>
                  </a:ext>
                </a:extLst>
              </p:cNvPr>
              <p:cNvSpPr txBox="1"/>
              <p:nvPr/>
            </p:nvSpPr>
            <p:spPr>
              <a:xfrm>
                <a:off x="450000" y="609601"/>
                <a:ext cx="754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Comment résoudre l’équation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fr-FR" b="1" dirty="0"/>
                  <a:t> à l’aide de la calculatrice ?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9C36BC7-9F09-4167-AE67-F835F84CE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" y="609601"/>
                <a:ext cx="7549200" cy="369332"/>
              </a:xfrm>
              <a:prstGeom prst="rect">
                <a:avLst/>
              </a:prstGeom>
              <a:blipFill>
                <a:blip r:embed="rId5"/>
                <a:stretch>
                  <a:fillRect l="-72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7CF34EA3-B8BF-4461-81B3-4C2D88133A61}"/>
              </a:ext>
            </a:extLst>
          </p:cNvPr>
          <p:cNvSpPr txBox="1"/>
          <p:nvPr/>
        </p:nvSpPr>
        <p:spPr>
          <a:xfrm>
            <a:off x="635000" y="1168400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Ouvrir le menu « EQUA » de la calculatrice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2B8925-3B95-4050-9794-41EC46F39435}"/>
              </a:ext>
            </a:extLst>
          </p:cNvPr>
          <p:cNvSpPr txBox="1"/>
          <p:nvPr/>
        </p:nvSpPr>
        <p:spPr>
          <a:xfrm>
            <a:off x="635000" y="164253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Sélectionner le type « Solveur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1241D2-BFE6-4349-9303-C0E33F16A832}"/>
              </a:ext>
            </a:extLst>
          </p:cNvPr>
          <p:cNvSpPr txBox="1"/>
          <p:nvPr/>
        </p:nvSpPr>
        <p:spPr>
          <a:xfrm>
            <a:off x="634999" y="2052134"/>
            <a:ext cx="462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Saisir l’équation puis appuyer sur «EXE 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593AA01-5492-418B-BCBF-E0141529F569}"/>
                  </a:ext>
                </a:extLst>
              </p:cNvPr>
              <p:cNvSpPr txBox="1"/>
              <p:nvPr/>
            </p:nvSpPr>
            <p:spPr>
              <a:xfrm>
                <a:off x="634999" y="2526267"/>
                <a:ext cx="61383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Sélectionner « SOLV » à l’aide de la touche F3 pour afficher la valeur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593AA01-5492-418B-BCBF-E0141529F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9" y="2526267"/>
                <a:ext cx="6138333" cy="646331"/>
              </a:xfrm>
              <a:prstGeom prst="rect">
                <a:avLst/>
              </a:prstGeom>
              <a:blipFill>
                <a:blip r:embed="rId6"/>
                <a:stretch>
                  <a:fillRect l="-596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Enregistrement d’écran 10">
            <a:hlinkClick r:id="" action="ppaction://media"/>
            <a:extLst>
              <a:ext uri="{FF2B5EF4-FFF2-40B4-BE49-F238E27FC236}">
                <a16:creationId xmlns:a16="http://schemas.microsoft.com/office/drawing/2014/main" id="{A72EA4CE-2BD6-4651-BBBD-4AAE619C1E5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67400" y="171450"/>
            <a:ext cx="3124200" cy="6515100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0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81"/>
    </mc:Choice>
    <mc:Fallback xmlns="">
      <p:transition spd="slow" advTm="4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  <p:extLst mod="1">
    <p:ext uri="{E180D4A7-C9FB-4DFB-919C-405C955672EB}">
      <p14:showEvtLst xmlns:p14="http://schemas.microsoft.com/office/powerpoint/2010/main">
        <p14:playEvt time="10349" objId="11"/>
        <p14:stopEvt time="46784" objId="11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|3.6|4.3|1|5|17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</Words>
  <Application>Microsoft Office PowerPoint</Application>
  <PresentationFormat>Grand écran</PresentationFormat>
  <Paragraphs>5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Jayet</dc:creator>
  <cp:lastModifiedBy>christophe JAYET</cp:lastModifiedBy>
  <cp:revision>5</cp:revision>
  <dcterms:created xsi:type="dcterms:W3CDTF">2018-05-13T14:01:06Z</dcterms:created>
  <dcterms:modified xsi:type="dcterms:W3CDTF">2018-05-29T14:18:40Z</dcterms:modified>
</cp:coreProperties>
</file>