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6.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7.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1"/>
    <p:sldMasterId id="2147483693" r:id="rId2"/>
    <p:sldMasterId id="2147483695" r:id="rId3"/>
    <p:sldMasterId id="2147483704" r:id="rId4"/>
    <p:sldMasterId id="2147483709" r:id="rId5"/>
    <p:sldMasterId id="2147483663" r:id="rId6"/>
    <p:sldMasterId id="2147483720" r:id="rId7"/>
    <p:sldMasterId id="2147483684" r:id="rId8"/>
  </p:sldMasterIdLst>
  <p:notesMasterIdLst>
    <p:notesMasterId r:id="rId79"/>
  </p:notesMasterIdLst>
  <p:handoutMasterIdLst>
    <p:handoutMasterId r:id="rId80"/>
  </p:handoutMasterIdLst>
  <p:sldIdLst>
    <p:sldId id="299" r:id="rId9"/>
    <p:sldId id="301" r:id="rId10"/>
    <p:sldId id="294" r:id="rId11"/>
    <p:sldId id="302" r:id="rId12"/>
    <p:sldId id="306" r:id="rId13"/>
    <p:sldId id="311" r:id="rId14"/>
    <p:sldId id="371" r:id="rId15"/>
    <p:sldId id="314" r:id="rId16"/>
    <p:sldId id="372" r:id="rId17"/>
    <p:sldId id="316" r:id="rId18"/>
    <p:sldId id="318" r:id="rId19"/>
    <p:sldId id="319" r:id="rId20"/>
    <p:sldId id="373" r:id="rId21"/>
    <p:sldId id="320" r:id="rId22"/>
    <p:sldId id="321" r:id="rId23"/>
    <p:sldId id="322" r:id="rId24"/>
    <p:sldId id="323" r:id="rId25"/>
    <p:sldId id="324" r:id="rId26"/>
    <p:sldId id="325" r:id="rId27"/>
    <p:sldId id="326" r:id="rId28"/>
    <p:sldId id="374" r:id="rId29"/>
    <p:sldId id="384" r:id="rId30"/>
    <p:sldId id="327" r:id="rId31"/>
    <p:sldId id="375" r:id="rId32"/>
    <p:sldId id="328" r:id="rId33"/>
    <p:sldId id="329" r:id="rId34"/>
    <p:sldId id="376" r:id="rId35"/>
    <p:sldId id="330" r:id="rId36"/>
    <p:sldId id="377" r:id="rId37"/>
    <p:sldId id="385" r:id="rId38"/>
    <p:sldId id="331" r:id="rId39"/>
    <p:sldId id="332" r:id="rId40"/>
    <p:sldId id="334" r:id="rId41"/>
    <p:sldId id="335" r:id="rId42"/>
    <p:sldId id="336" r:id="rId43"/>
    <p:sldId id="341" r:id="rId44"/>
    <p:sldId id="342" r:id="rId45"/>
    <p:sldId id="343" r:id="rId46"/>
    <p:sldId id="378" r:id="rId47"/>
    <p:sldId id="386" r:id="rId48"/>
    <p:sldId id="344" r:id="rId49"/>
    <p:sldId id="345" r:id="rId50"/>
    <p:sldId id="379" r:id="rId51"/>
    <p:sldId id="355" r:id="rId52"/>
    <p:sldId id="358" r:id="rId53"/>
    <p:sldId id="359" r:id="rId54"/>
    <p:sldId id="338" r:id="rId55"/>
    <p:sldId id="357" r:id="rId56"/>
    <p:sldId id="339" r:id="rId57"/>
    <p:sldId id="340" r:id="rId58"/>
    <p:sldId id="292" r:id="rId59"/>
    <p:sldId id="360" r:id="rId60"/>
    <p:sldId id="361" r:id="rId61"/>
    <p:sldId id="368" r:id="rId62"/>
    <p:sldId id="380" r:id="rId63"/>
    <p:sldId id="346" r:id="rId64"/>
    <p:sldId id="347" r:id="rId65"/>
    <p:sldId id="348" r:id="rId66"/>
    <p:sldId id="381" r:id="rId67"/>
    <p:sldId id="349" r:id="rId68"/>
    <p:sldId id="350" r:id="rId69"/>
    <p:sldId id="354" r:id="rId70"/>
    <p:sldId id="362" r:id="rId71"/>
    <p:sldId id="363" r:id="rId72"/>
    <p:sldId id="364" r:id="rId73"/>
    <p:sldId id="365" r:id="rId74"/>
    <p:sldId id="367" r:id="rId75"/>
    <p:sldId id="366" r:id="rId76"/>
    <p:sldId id="370" r:id="rId77"/>
    <p:sldId id="278" r:id="rId78"/>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ent Gallien" initials="LG"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8B"/>
    <a:srgbClr val="5AB88F"/>
    <a:srgbClr val="0000FF"/>
    <a:srgbClr val="E96667"/>
    <a:srgbClr val="519A8F"/>
    <a:srgbClr val="D7AD45"/>
    <a:srgbClr val="EE7444"/>
    <a:srgbClr val="5AA1D8"/>
    <a:srgbClr val="8B2934"/>
    <a:srgbClr val="6E902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79" autoAdjust="0"/>
    <p:restoredTop sz="93199"/>
  </p:normalViewPr>
  <p:slideViewPr>
    <p:cSldViewPr snapToGrid="0" snapToObjects="1">
      <p:cViewPr>
        <p:scale>
          <a:sx n="125" d="100"/>
          <a:sy n="125" d="100"/>
        </p:scale>
        <p:origin x="-222" y="-215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53" d="100"/>
          <a:sy n="53" d="100"/>
        </p:scale>
        <p:origin x="2844"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84"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presProps" Target="presProps.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E5D8E3-E614-485E-8054-377AE9C251A9}" type="doc">
      <dgm:prSet loTypeId="urn:microsoft.com/office/officeart/2005/8/layout/radial5" loCatId="cycle" qsTypeId="urn:microsoft.com/office/officeart/2005/8/quickstyle/3d6" qsCatId="3D" csTypeId="urn:microsoft.com/office/officeart/2005/8/colors/accent0_3" csCatId="mainScheme" phldr="1"/>
      <dgm:spPr/>
      <dgm:t>
        <a:bodyPr/>
        <a:lstStyle/>
        <a:p>
          <a:endParaRPr lang="fr-FR"/>
        </a:p>
      </dgm:t>
    </dgm:pt>
    <dgm:pt modelId="{C1BE69EF-90C4-4072-B766-EF87841B69C6}">
      <dgm:prSet phldrT="[Texte]"/>
      <dgm:spPr>
        <a:solidFill>
          <a:schemeClr val="accent1"/>
        </a:solidFill>
        <a:ln>
          <a:solidFill>
            <a:schemeClr val="tx2"/>
          </a:solidFill>
        </a:ln>
      </dgm:spPr>
      <dgm:t>
        <a:bodyPr/>
        <a:lstStyle/>
        <a:p>
          <a:r>
            <a:rPr lang="fr-FR" dirty="0"/>
            <a:t>6 intentions majeures</a:t>
          </a:r>
        </a:p>
      </dgm:t>
    </dgm:pt>
    <dgm:pt modelId="{E3AC5A51-4E35-4C77-A818-29E8722B8156}" type="parTrans" cxnId="{AC47943C-1C35-4D00-8FD7-AA9B6F332A4E}">
      <dgm:prSet/>
      <dgm:spPr/>
      <dgm:t>
        <a:bodyPr/>
        <a:lstStyle/>
        <a:p>
          <a:endParaRPr lang="fr-FR"/>
        </a:p>
      </dgm:t>
    </dgm:pt>
    <dgm:pt modelId="{5EFB858A-0979-414B-90A2-111DD82BEAB2}" type="sibTrans" cxnId="{AC47943C-1C35-4D00-8FD7-AA9B6F332A4E}">
      <dgm:prSet/>
      <dgm:spPr/>
      <dgm:t>
        <a:bodyPr/>
        <a:lstStyle/>
        <a:p>
          <a:endParaRPr lang="fr-FR"/>
        </a:p>
      </dgm:t>
    </dgm:pt>
    <dgm:pt modelId="{BF1A61E5-E562-4A89-8487-4BC833464721}">
      <dgm:prSet phldrT="[Texte]" custT="1"/>
      <dgm:spPr>
        <a:solidFill>
          <a:srgbClr val="5AB88F"/>
        </a:solidFill>
        <a:ln>
          <a:solidFill>
            <a:schemeClr val="tx2"/>
          </a:solidFill>
        </a:ln>
      </dgm:spPr>
      <dgm:t>
        <a:bodyPr/>
        <a:lstStyle/>
        <a:p>
          <a:r>
            <a:rPr lang="fr-FR" sz="1200" dirty="0"/>
            <a:t>Former  les  élèves  à  l’activité  mathématique  et  scientifique (démarche pédagogique)</a:t>
          </a:r>
        </a:p>
      </dgm:t>
    </dgm:pt>
    <dgm:pt modelId="{5FC5EA61-C9D4-4527-AFE0-8DCDB36F064C}" type="parTrans" cxnId="{06EE3CCF-2C17-48F3-BBC9-79C0CE9754CB}">
      <dgm:prSet/>
      <dgm:spPr>
        <a:solidFill>
          <a:schemeClr val="accent1"/>
        </a:solidFill>
        <a:ln>
          <a:solidFill>
            <a:schemeClr val="tx2"/>
          </a:solidFill>
        </a:ln>
      </dgm:spPr>
      <dgm:t>
        <a:bodyPr/>
        <a:lstStyle/>
        <a:p>
          <a:endParaRPr lang="fr-FR"/>
        </a:p>
      </dgm:t>
    </dgm:pt>
    <dgm:pt modelId="{5CBAEAD2-8219-4AC2-B254-37691774B0E3}" type="sibTrans" cxnId="{06EE3CCF-2C17-48F3-BBC9-79C0CE9754CB}">
      <dgm:prSet/>
      <dgm:spPr/>
      <dgm:t>
        <a:bodyPr/>
        <a:lstStyle/>
        <a:p>
          <a:endParaRPr lang="fr-FR"/>
        </a:p>
      </dgm:t>
    </dgm:pt>
    <dgm:pt modelId="{DD591B55-98C5-42C0-ABDF-550FF9158FBF}">
      <dgm:prSet phldrT="[Texte]" custT="1"/>
      <dgm:spPr>
        <a:solidFill>
          <a:srgbClr val="5AB88F"/>
        </a:solidFill>
        <a:ln>
          <a:solidFill>
            <a:schemeClr val="tx2"/>
          </a:solidFill>
        </a:ln>
      </dgm:spPr>
      <dgm:t>
        <a:bodyPr/>
        <a:lstStyle/>
        <a:p>
          <a:r>
            <a:rPr lang="fr-FR" sz="1200" dirty="0"/>
            <a:t>Fournir  des  outils  mathématiques  et  scientifiques</a:t>
          </a:r>
        </a:p>
      </dgm:t>
    </dgm:pt>
    <dgm:pt modelId="{5E87E411-37D2-42DB-A174-8D9DCA4378D2}" type="parTrans" cxnId="{C882BF0E-0BDB-4326-8014-8C31EE72E7BF}">
      <dgm:prSet/>
      <dgm:spPr>
        <a:solidFill>
          <a:schemeClr val="accent1"/>
        </a:solidFill>
        <a:ln>
          <a:solidFill>
            <a:schemeClr val="tx2"/>
          </a:solidFill>
        </a:ln>
      </dgm:spPr>
      <dgm:t>
        <a:bodyPr/>
        <a:lstStyle/>
        <a:p>
          <a:endParaRPr lang="fr-FR"/>
        </a:p>
      </dgm:t>
    </dgm:pt>
    <dgm:pt modelId="{A6CA4FD3-6467-4A7A-8F21-0CB343D0D302}" type="sibTrans" cxnId="{C882BF0E-0BDB-4326-8014-8C31EE72E7BF}">
      <dgm:prSet/>
      <dgm:spPr/>
      <dgm:t>
        <a:bodyPr/>
        <a:lstStyle/>
        <a:p>
          <a:endParaRPr lang="fr-FR"/>
        </a:p>
      </dgm:t>
    </dgm:pt>
    <dgm:pt modelId="{B92C55CB-AEA0-488F-A883-EE8CE9331082}">
      <dgm:prSet phldrT="[Texte]" custT="1"/>
      <dgm:spPr>
        <a:solidFill>
          <a:srgbClr val="5AB88F"/>
        </a:solidFill>
        <a:ln>
          <a:solidFill>
            <a:schemeClr val="tx2"/>
          </a:solidFill>
        </a:ln>
      </dgm:spPr>
      <dgm:t>
        <a:bodyPr/>
        <a:lstStyle/>
        <a:p>
          <a:r>
            <a:rPr lang="fr-FR" sz="1100" dirty="0"/>
            <a:t> Assurer les bases mathématiques et scientifiques (poursuite d’études/formation tout au long de la vie)</a:t>
          </a:r>
        </a:p>
      </dgm:t>
    </dgm:pt>
    <dgm:pt modelId="{CBE12C80-6931-4246-985C-4A98F85E50D8}" type="parTrans" cxnId="{2CBFD085-260C-4576-8659-3E88853D2C54}">
      <dgm:prSet/>
      <dgm:spPr>
        <a:solidFill>
          <a:schemeClr val="accent1"/>
        </a:solidFill>
        <a:ln>
          <a:solidFill>
            <a:schemeClr val="tx2"/>
          </a:solidFill>
        </a:ln>
      </dgm:spPr>
      <dgm:t>
        <a:bodyPr/>
        <a:lstStyle/>
        <a:p>
          <a:endParaRPr lang="fr-FR"/>
        </a:p>
      </dgm:t>
    </dgm:pt>
    <dgm:pt modelId="{382EF68D-53C9-472D-B28C-C06FEC954F6A}" type="sibTrans" cxnId="{2CBFD085-260C-4576-8659-3E88853D2C54}">
      <dgm:prSet/>
      <dgm:spPr/>
      <dgm:t>
        <a:bodyPr/>
        <a:lstStyle/>
        <a:p>
          <a:endParaRPr lang="fr-FR"/>
        </a:p>
      </dgm:t>
    </dgm:pt>
    <dgm:pt modelId="{F4388086-1857-4D02-921E-5318CDE5D915}">
      <dgm:prSet phldrT="[Texte]" custT="1"/>
      <dgm:spPr>
        <a:solidFill>
          <a:srgbClr val="5AB88F"/>
        </a:solidFill>
        <a:ln>
          <a:solidFill>
            <a:schemeClr val="tx2"/>
          </a:solidFill>
        </a:ln>
      </dgm:spPr>
      <dgm:t>
        <a:bodyPr/>
        <a:lstStyle/>
        <a:p>
          <a:r>
            <a:rPr lang="fr-FR" sz="1100" dirty="0"/>
            <a:t>Participer au développement de compétences transversales (insertion sociale et professionnelle)</a:t>
          </a:r>
        </a:p>
      </dgm:t>
    </dgm:pt>
    <dgm:pt modelId="{71A30D29-EFF5-4BAA-8A2E-AF13AF488B2A}" type="parTrans" cxnId="{2315B8FF-8934-408F-834F-C462F1C3B604}">
      <dgm:prSet/>
      <dgm:spPr>
        <a:solidFill>
          <a:schemeClr val="accent1"/>
        </a:solidFill>
        <a:ln>
          <a:solidFill>
            <a:schemeClr val="tx2"/>
          </a:solidFill>
        </a:ln>
      </dgm:spPr>
      <dgm:t>
        <a:bodyPr/>
        <a:lstStyle/>
        <a:p>
          <a:endParaRPr lang="fr-FR"/>
        </a:p>
      </dgm:t>
    </dgm:pt>
    <dgm:pt modelId="{D6C26470-7E21-4DF9-ABE2-421153BC5541}" type="sibTrans" cxnId="{2315B8FF-8934-408F-834F-C462F1C3B604}">
      <dgm:prSet/>
      <dgm:spPr/>
      <dgm:t>
        <a:bodyPr/>
        <a:lstStyle/>
        <a:p>
          <a:endParaRPr lang="fr-FR"/>
        </a:p>
      </dgm:t>
    </dgm:pt>
    <dgm:pt modelId="{272E1694-4495-420E-8028-D21DAD3AA4E9}">
      <dgm:prSet phldrT="[Texte]" custT="1"/>
      <dgm:spPr>
        <a:solidFill>
          <a:srgbClr val="5AB88F"/>
        </a:solidFill>
        <a:ln>
          <a:solidFill>
            <a:schemeClr val="tx2"/>
          </a:solidFill>
        </a:ln>
      </dgm:spPr>
      <dgm:t>
        <a:bodyPr/>
        <a:lstStyle/>
        <a:p>
          <a:r>
            <a:rPr lang="fr-FR" sz="1200" dirty="0"/>
            <a:t> Consolider les acquis du collège</a:t>
          </a:r>
        </a:p>
      </dgm:t>
    </dgm:pt>
    <dgm:pt modelId="{F7978E2B-587A-4F01-AC50-1504AA82CB10}" type="sibTrans" cxnId="{11752D07-055F-4FE0-9505-047BE3AD83CB}">
      <dgm:prSet/>
      <dgm:spPr/>
      <dgm:t>
        <a:bodyPr/>
        <a:lstStyle/>
        <a:p>
          <a:endParaRPr lang="fr-FR"/>
        </a:p>
      </dgm:t>
    </dgm:pt>
    <dgm:pt modelId="{CC2005C6-0F3E-4CEB-BBD8-958C5AE85DC4}" type="parTrans" cxnId="{11752D07-055F-4FE0-9505-047BE3AD83CB}">
      <dgm:prSet/>
      <dgm:spPr>
        <a:solidFill>
          <a:schemeClr val="accent1"/>
        </a:solidFill>
        <a:ln>
          <a:solidFill>
            <a:schemeClr val="tx2"/>
          </a:solidFill>
        </a:ln>
      </dgm:spPr>
      <dgm:t>
        <a:bodyPr/>
        <a:lstStyle/>
        <a:p>
          <a:endParaRPr lang="fr-FR"/>
        </a:p>
      </dgm:t>
    </dgm:pt>
    <dgm:pt modelId="{BC681A96-2051-4534-8542-B517BCF3762A}">
      <dgm:prSet phldrT="[Texte]" custT="1"/>
      <dgm:spPr>
        <a:solidFill>
          <a:srgbClr val="5AB88F"/>
        </a:solidFill>
        <a:ln>
          <a:solidFill>
            <a:schemeClr val="tx2"/>
          </a:solidFill>
        </a:ln>
      </dgm:spPr>
      <dgm:t>
        <a:bodyPr/>
        <a:lstStyle/>
        <a:p>
          <a:r>
            <a:rPr lang="fr-FR" sz="1100"/>
            <a:t>Donner  une  culture  scientifique  et  civique (TIC et numérique parties intégrantes de la vie)</a:t>
          </a:r>
          <a:endParaRPr lang="fr-FR" sz="1100" dirty="0"/>
        </a:p>
      </dgm:t>
    </dgm:pt>
    <dgm:pt modelId="{1175EC75-8B7C-41E5-B9AB-E323D08C57BC}" type="parTrans" cxnId="{3D4B582B-C321-4A4B-9AF3-0233ED980EE0}">
      <dgm:prSet/>
      <dgm:spPr>
        <a:solidFill>
          <a:schemeClr val="accent1"/>
        </a:solidFill>
        <a:ln>
          <a:solidFill>
            <a:schemeClr val="tx2"/>
          </a:solidFill>
        </a:ln>
      </dgm:spPr>
      <dgm:t>
        <a:bodyPr/>
        <a:lstStyle/>
        <a:p>
          <a:endParaRPr lang="fr-FR"/>
        </a:p>
      </dgm:t>
    </dgm:pt>
    <dgm:pt modelId="{80DA3A3E-119F-4B01-AFBC-7333E3E885DC}" type="sibTrans" cxnId="{3D4B582B-C321-4A4B-9AF3-0233ED980EE0}">
      <dgm:prSet/>
      <dgm:spPr/>
      <dgm:t>
        <a:bodyPr/>
        <a:lstStyle/>
        <a:p>
          <a:endParaRPr lang="fr-FR"/>
        </a:p>
      </dgm:t>
    </dgm:pt>
    <dgm:pt modelId="{1B3AE661-D34B-48A0-918B-3C22921C8A19}" type="pres">
      <dgm:prSet presAssocID="{27E5D8E3-E614-485E-8054-377AE9C251A9}" presName="Name0" presStyleCnt="0">
        <dgm:presLayoutVars>
          <dgm:chMax val="1"/>
          <dgm:dir/>
          <dgm:animLvl val="ctr"/>
          <dgm:resizeHandles val="exact"/>
        </dgm:presLayoutVars>
      </dgm:prSet>
      <dgm:spPr/>
    </dgm:pt>
    <dgm:pt modelId="{8EAD81F7-882A-4158-BE03-C58763F2E222}" type="pres">
      <dgm:prSet presAssocID="{C1BE69EF-90C4-4072-B766-EF87841B69C6}" presName="centerShape" presStyleLbl="node0" presStyleIdx="0" presStyleCnt="1"/>
      <dgm:spPr/>
    </dgm:pt>
    <dgm:pt modelId="{BC406474-8E88-4C7E-BAF9-74A5D2974094}" type="pres">
      <dgm:prSet presAssocID="{CC2005C6-0F3E-4CEB-BBD8-958C5AE85DC4}" presName="parTrans" presStyleLbl="sibTrans2D1" presStyleIdx="0" presStyleCnt="6"/>
      <dgm:spPr/>
    </dgm:pt>
    <dgm:pt modelId="{4FE6E86F-A8CE-4DCA-BA29-7C5C6A1ECDBF}" type="pres">
      <dgm:prSet presAssocID="{CC2005C6-0F3E-4CEB-BBD8-958C5AE85DC4}" presName="connectorText" presStyleLbl="sibTrans2D1" presStyleIdx="0" presStyleCnt="6"/>
      <dgm:spPr/>
    </dgm:pt>
    <dgm:pt modelId="{D59BC95A-30D6-4A80-9A45-762745634229}" type="pres">
      <dgm:prSet presAssocID="{272E1694-4495-420E-8028-D21DAD3AA4E9}" presName="node" presStyleLbl="node1" presStyleIdx="0" presStyleCnt="6">
        <dgm:presLayoutVars>
          <dgm:bulletEnabled val="1"/>
        </dgm:presLayoutVars>
      </dgm:prSet>
      <dgm:spPr/>
    </dgm:pt>
    <dgm:pt modelId="{7E935ED8-00C5-4077-B6BA-B12B10EC1B1B}" type="pres">
      <dgm:prSet presAssocID="{5FC5EA61-C9D4-4527-AFE0-8DCDB36F064C}" presName="parTrans" presStyleLbl="sibTrans2D1" presStyleIdx="1" presStyleCnt="6"/>
      <dgm:spPr/>
    </dgm:pt>
    <dgm:pt modelId="{C47EA38B-BE3D-4039-8E0B-A855F84ADED5}" type="pres">
      <dgm:prSet presAssocID="{5FC5EA61-C9D4-4527-AFE0-8DCDB36F064C}" presName="connectorText" presStyleLbl="sibTrans2D1" presStyleIdx="1" presStyleCnt="6"/>
      <dgm:spPr/>
    </dgm:pt>
    <dgm:pt modelId="{72A7FAE4-EEBD-4574-A35E-D7D9C6B4BE64}" type="pres">
      <dgm:prSet presAssocID="{BF1A61E5-E562-4A89-8487-4BC833464721}" presName="node" presStyleLbl="node1" presStyleIdx="1" presStyleCnt="6">
        <dgm:presLayoutVars>
          <dgm:bulletEnabled val="1"/>
        </dgm:presLayoutVars>
      </dgm:prSet>
      <dgm:spPr/>
    </dgm:pt>
    <dgm:pt modelId="{0929E511-375A-4BEB-BFC6-87C0C206B8D8}" type="pres">
      <dgm:prSet presAssocID="{5E87E411-37D2-42DB-A174-8D9DCA4378D2}" presName="parTrans" presStyleLbl="sibTrans2D1" presStyleIdx="2" presStyleCnt="6"/>
      <dgm:spPr/>
    </dgm:pt>
    <dgm:pt modelId="{61CF62B3-33F1-4F4C-8EAD-A9034CE31B9B}" type="pres">
      <dgm:prSet presAssocID="{5E87E411-37D2-42DB-A174-8D9DCA4378D2}" presName="connectorText" presStyleLbl="sibTrans2D1" presStyleIdx="2" presStyleCnt="6"/>
      <dgm:spPr/>
    </dgm:pt>
    <dgm:pt modelId="{6B11450A-FD06-450C-BBE3-639CAE2FBE7B}" type="pres">
      <dgm:prSet presAssocID="{DD591B55-98C5-42C0-ABDF-550FF9158FBF}" presName="node" presStyleLbl="node1" presStyleIdx="2" presStyleCnt="6">
        <dgm:presLayoutVars>
          <dgm:bulletEnabled val="1"/>
        </dgm:presLayoutVars>
      </dgm:prSet>
      <dgm:spPr/>
    </dgm:pt>
    <dgm:pt modelId="{77538966-4E51-4E44-BD30-467B8C3F73CB}" type="pres">
      <dgm:prSet presAssocID="{CBE12C80-6931-4246-985C-4A98F85E50D8}" presName="parTrans" presStyleLbl="sibTrans2D1" presStyleIdx="3" presStyleCnt="6"/>
      <dgm:spPr/>
    </dgm:pt>
    <dgm:pt modelId="{B992681C-C778-4B61-AEA9-56D98FD96F0C}" type="pres">
      <dgm:prSet presAssocID="{CBE12C80-6931-4246-985C-4A98F85E50D8}" presName="connectorText" presStyleLbl="sibTrans2D1" presStyleIdx="3" presStyleCnt="6"/>
      <dgm:spPr/>
    </dgm:pt>
    <dgm:pt modelId="{14AD96DD-4056-47E9-B029-62DB7C7A819B}" type="pres">
      <dgm:prSet presAssocID="{B92C55CB-AEA0-488F-A883-EE8CE9331082}" presName="node" presStyleLbl="node1" presStyleIdx="3" presStyleCnt="6">
        <dgm:presLayoutVars>
          <dgm:bulletEnabled val="1"/>
        </dgm:presLayoutVars>
      </dgm:prSet>
      <dgm:spPr/>
    </dgm:pt>
    <dgm:pt modelId="{8C7EBAA2-CC3C-4A1F-810A-DCD4B4750BB7}" type="pres">
      <dgm:prSet presAssocID="{71A30D29-EFF5-4BAA-8A2E-AF13AF488B2A}" presName="parTrans" presStyleLbl="sibTrans2D1" presStyleIdx="4" presStyleCnt="6"/>
      <dgm:spPr/>
    </dgm:pt>
    <dgm:pt modelId="{C2E10C5C-7430-4D8C-8362-4CD7D6B0D149}" type="pres">
      <dgm:prSet presAssocID="{71A30D29-EFF5-4BAA-8A2E-AF13AF488B2A}" presName="connectorText" presStyleLbl="sibTrans2D1" presStyleIdx="4" presStyleCnt="6"/>
      <dgm:spPr/>
    </dgm:pt>
    <dgm:pt modelId="{0CB5F4C6-FFA9-404F-A16C-B93A35AF4152}" type="pres">
      <dgm:prSet presAssocID="{F4388086-1857-4D02-921E-5318CDE5D915}" presName="node" presStyleLbl="node1" presStyleIdx="4" presStyleCnt="6">
        <dgm:presLayoutVars>
          <dgm:bulletEnabled val="1"/>
        </dgm:presLayoutVars>
      </dgm:prSet>
      <dgm:spPr/>
    </dgm:pt>
    <dgm:pt modelId="{83270DAE-2332-4F30-B477-097A77EB9B32}" type="pres">
      <dgm:prSet presAssocID="{1175EC75-8B7C-41E5-B9AB-E323D08C57BC}" presName="parTrans" presStyleLbl="sibTrans2D1" presStyleIdx="5" presStyleCnt="6"/>
      <dgm:spPr/>
    </dgm:pt>
    <dgm:pt modelId="{C68A5221-8662-46D8-8603-D93976C44C55}" type="pres">
      <dgm:prSet presAssocID="{1175EC75-8B7C-41E5-B9AB-E323D08C57BC}" presName="connectorText" presStyleLbl="sibTrans2D1" presStyleIdx="5" presStyleCnt="6"/>
      <dgm:spPr/>
    </dgm:pt>
    <dgm:pt modelId="{F3AEC087-9C21-4324-89EC-3F79D3FD5E43}" type="pres">
      <dgm:prSet presAssocID="{BC681A96-2051-4534-8542-B517BCF3762A}" presName="node" presStyleLbl="node1" presStyleIdx="5" presStyleCnt="6">
        <dgm:presLayoutVars>
          <dgm:bulletEnabled val="1"/>
        </dgm:presLayoutVars>
      </dgm:prSet>
      <dgm:spPr/>
    </dgm:pt>
  </dgm:ptLst>
  <dgm:cxnLst>
    <dgm:cxn modelId="{11752D07-055F-4FE0-9505-047BE3AD83CB}" srcId="{C1BE69EF-90C4-4072-B766-EF87841B69C6}" destId="{272E1694-4495-420E-8028-D21DAD3AA4E9}" srcOrd="0" destOrd="0" parTransId="{CC2005C6-0F3E-4CEB-BBD8-958C5AE85DC4}" sibTransId="{F7978E2B-587A-4F01-AC50-1504AA82CB10}"/>
    <dgm:cxn modelId="{C882BF0E-0BDB-4326-8014-8C31EE72E7BF}" srcId="{C1BE69EF-90C4-4072-B766-EF87841B69C6}" destId="{DD591B55-98C5-42C0-ABDF-550FF9158FBF}" srcOrd="2" destOrd="0" parTransId="{5E87E411-37D2-42DB-A174-8D9DCA4378D2}" sibTransId="{A6CA4FD3-6467-4A7A-8F21-0CB343D0D302}"/>
    <dgm:cxn modelId="{ADCBDF15-7E41-4CF4-968E-8F02FAE9D15A}" type="presOf" srcId="{5E87E411-37D2-42DB-A174-8D9DCA4378D2}" destId="{61CF62B3-33F1-4F4C-8EAD-A9034CE31B9B}" srcOrd="1" destOrd="0" presId="urn:microsoft.com/office/officeart/2005/8/layout/radial5"/>
    <dgm:cxn modelId="{B14B2218-E1BA-4B66-8404-E0FA713024C3}" type="presOf" srcId="{5E87E411-37D2-42DB-A174-8D9DCA4378D2}" destId="{0929E511-375A-4BEB-BFC6-87C0C206B8D8}" srcOrd="0" destOrd="0" presId="urn:microsoft.com/office/officeart/2005/8/layout/radial5"/>
    <dgm:cxn modelId="{3D4B582B-C321-4A4B-9AF3-0233ED980EE0}" srcId="{C1BE69EF-90C4-4072-B766-EF87841B69C6}" destId="{BC681A96-2051-4534-8542-B517BCF3762A}" srcOrd="5" destOrd="0" parTransId="{1175EC75-8B7C-41E5-B9AB-E323D08C57BC}" sibTransId="{80DA3A3E-119F-4B01-AFBC-7333E3E885DC}"/>
    <dgm:cxn modelId="{DD00DC30-804D-4007-BC15-A62B98EB53B5}" type="presOf" srcId="{1175EC75-8B7C-41E5-B9AB-E323D08C57BC}" destId="{83270DAE-2332-4F30-B477-097A77EB9B32}" srcOrd="0" destOrd="0" presId="urn:microsoft.com/office/officeart/2005/8/layout/radial5"/>
    <dgm:cxn modelId="{97EB1332-A837-4900-900C-296DBC82060F}" type="presOf" srcId="{DD591B55-98C5-42C0-ABDF-550FF9158FBF}" destId="{6B11450A-FD06-450C-BBE3-639CAE2FBE7B}" srcOrd="0" destOrd="0" presId="urn:microsoft.com/office/officeart/2005/8/layout/radial5"/>
    <dgm:cxn modelId="{4F017D37-5CA7-4966-B8D3-9612F66253B7}" type="presOf" srcId="{BF1A61E5-E562-4A89-8487-4BC833464721}" destId="{72A7FAE4-EEBD-4574-A35E-D7D9C6B4BE64}" srcOrd="0" destOrd="0" presId="urn:microsoft.com/office/officeart/2005/8/layout/radial5"/>
    <dgm:cxn modelId="{AC47943C-1C35-4D00-8FD7-AA9B6F332A4E}" srcId="{27E5D8E3-E614-485E-8054-377AE9C251A9}" destId="{C1BE69EF-90C4-4072-B766-EF87841B69C6}" srcOrd="0" destOrd="0" parTransId="{E3AC5A51-4E35-4C77-A818-29E8722B8156}" sibTransId="{5EFB858A-0979-414B-90A2-111DD82BEAB2}"/>
    <dgm:cxn modelId="{E2E3836D-14B3-4C07-8F86-4B4FFBCA82EB}" type="presOf" srcId="{71A30D29-EFF5-4BAA-8A2E-AF13AF488B2A}" destId="{8C7EBAA2-CC3C-4A1F-810A-DCD4B4750BB7}" srcOrd="0" destOrd="0" presId="urn:microsoft.com/office/officeart/2005/8/layout/radial5"/>
    <dgm:cxn modelId="{DCA6DE58-CE7E-4887-98A1-50086B5F291C}" type="presOf" srcId="{27E5D8E3-E614-485E-8054-377AE9C251A9}" destId="{1B3AE661-D34B-48A0-918B-3C22921C8A19}" srcOrd="0" destOrd="0" presId="urn:microsoft.com/office/officeart/2005/8/layout/radial5"/>
    <dgm:cxn modelId="{8186F078-610D-41B7-901F-434106B3D97D}" type="presOf" srcId="{C1BE69EF-90C4-4072-B766-EF87841B69C6}" destId="{8EAD81F7-882A-4158-BE03-C58763F2E222}" srcOrd="0" destOrd="0" presId="urn:microsoft.com/office/officeart/2005/8/layout/radial5"/>
    <dgm:cxn modelId="{89B1977A-413A-4B18-A2FD-4BFBBA9628BF}" type="presOf" srcId="{272E1694-4495-420E-8028-D21DAD3AA4E9}" destId="{D59BC95A-30D6-4A80-9A45-762745634229}" srcOrd="0" destOrd="0" presId="urn:microsoft.com/office/officeart/2005/8/layout/radial5"/>
    <dgm:cxn modelId="{4CA4A87D-001C-4DFA-986A-9C59B3AB88D1}" type="presOf" srcId="{CC2005C6-0F3E-4CEB-BBD8-958C5AE85DC4}" destId="{4FE6E86F-A8CE-4DCA-BA29-7C5C6A1ECDBF}" srcOrd="1" destOrd="0" presId="urn:microsoft.com/office/officeart/2005/8/layout/radial5"/>
    <dgm:cxn modelId="{2CBFD085-260C-4576-8659-3E88853D2C54}" srcId="{C1BE69EF-90C4-4072-B766-EF87841B69C6}" destId="{B92C55CB-AEA0-488F-A883-EE8CE9331082}" srcOrd="3" destOrd="0" parTransId="{CBE12C80-6931-4246-985C-4A98F85E50D8}" sibTransId="{382EF68D-53C9-472D-B28C-C06FEC954F6A}"/>
    <dgm:cxn modelId="{52683096-C076-4003-9A0D-30E44CA43826}" type="presOf" srcId="{BC681A96-2051-4534-8542-B517BCF3762A}" destId="{F3AEC087-9C21-4324-89EC-3F79D3FD5E43}" srcOrd="0" destOrd="0" presId="urn:microsoft.com/office/officeart/2005/8/layout/radial5"/>
    <dgm:cxn modelId="{C46F0B97-0067-4C42-AC19-665F32B7481E}" type="presOf" srcId="{CBE12C80-6931-4246-985C-4A98F85E50D8}" destId="{77538966-4E51-4E44-BD30-467B8C3F73CB}" srcOrd="0" destOrd="0" presId="urn:microsoft.com/office/officeart/2005/8/layout/radial5"/>
    <dgm:cxn modelId="{21DDE798-0E20-48AB-93C4-42FA111BC12D}" type="presOf" srcId="{5FC5EA61-C9D4-4527-AFE0-8DCDB36F064C}" destId="{C47EA38B-BE3D-4039-8E0B-A855F84ADED5}" srcOrd="1" destOrd="0" presId="urn:microsoft.com/office/officeart/2005/8/layout/radial5"/>
    <dgm:cxn modelId="{CBC4E4AA-83D3-4DA6-B292-761CC2A0097F}" type="presOf" srcId="{1175EC75-8B7C-41E5-B9AB-E323D08C57BC}" destId="{C68A5221-8662-46D8-8603-D93976C44C55}" srcOrd="1" destOrd="0" presId="urn:microsoft.com/office/officeart/2005/8/layout/radial5"/>
    <dgm:cxn modelId="{2A829BC7-EBA3-4181-9990-F49E2C3DBCAB}" type="presOf" srcId="{F4388086-1857-4D02-921E-5318CDE5D915}" destId="{0CB5F4C6-FFA9-404F-A16C-B93A35AF4152}" srcOrd="0" destOrd="0" presId="urn:microsoft.com/office/officeart/2005/8/layout/radial5"/>
    <dgm:cxn modelId="{06EE3CCF-2C17-48F3-BBC9-79C0CE9754CB}" srcId="{C1BE69EF-90C4-4072-B766-EF87841B69C6}" destId="{BF1A61E5-E562-4A89-8487-4BC833464721}" srcOrd="1" destOrd="0" parTransId="{5FC5EA61-C9D4-4527-AFE0-8DCDB36F064C}" sibTransId="{5CBAEAD2-8219-4AC2-B254-37691774B0E3}"/>
    <dgm:cxn modelId="{037DF1DB-CB2A-42D7-A9FC-F57CA61A9C81}" type="presOf" srcId="{5FC5EA61-C9D4-4527-AFE0-8DCDB36F064C}" destId="{7E935ED8-00C5-4077-B6BA-B12B10EC1B1B}" srcOrd="0" destOrd="0" presId="urn:microsoft.com/office/officeart/2005/8/layout/radial5"/>
    <dgm:cxn modelId="{1E8448DC-F1E2-436F-8B5D-C03AD98F8C3A}" type="presOf" srcId="{CC2005C6-0F3E-4CEB-BBD8-958C5AE85DC4}" destId="{BC406474-8E88-4C7E-BAF9-74A5D2974094}" srcOrd="0" destOrd="0" presId="urn:microsoft.com/office/officeart/2005/8/layout/radial5"/>
    <dgm:cxn modelId="{6B9600E5-E501-4D3B-B990-603F13FBE3AF}" type="presOf" srcId="{CBE12C80-6931-4246-985C-4A98F85E50D8}" destId="{B992681C-C778-4B61-AEA9-56D98FD96F0C}" srcOrd="1" destOrd="0" presId="urn:microsoft.com/office/officeart/2005/8/layout/radial5"/>
    <dgm:cxn modelId="{B0C90CE8-6B08-42EC-B329-BB0EB37711BF}" type="presOf" srcId="{B92C55CB-AEA0-488F-A883-EE8CE9331082}" destId="{14AD96DD-4056-47E9-B029-62DB7C7A819B}" srcOrd="0" destOrd="0" presId="urn:microsoft.com/office/officeart/2005/8/layout/radial5"/>
    <dgm:cxn modelId="{031EF4FD-9944-4E63-B319-60F2D9F2287F}" type="presOf" srcId="{71A30D29-EFF5-4BAA-8A2E-AF13AF488B2A}" destId="{C2E10C5C-7430-4D8C-8362-4CD7D6B0D149}" srcOrd="1" destOrd="0" presId="urn:microsoft.com/office/officeart/2005/8/layout/radial5"/>
    <dgm:cxn modelId="{2315B8FF-8934-408F-834F-C462F1C3B604}" srcId="{C1BE69EF-90C4-4072-B766-EF87841B69C6}" destId="{F4388086-1857-4D02-921E-5318CDE5D915}" srcOrd="4" destOrd="0" parTransId="{71A30D29-EFF5-4BAA-8A2E-AF13AF488B2A}" sibTransId="{D6C26470-7E21-4DF9-ABE2-421153BC5541}"/>
    <dgm:cxn modelId="{C4EBB9A8-EC6D-4029-AF35-11E5BC7AF33D}" type="presParOf" srcId="{1B3AE661-D34B-48A0-918B-3C22921C8A19}" destId="{8EAD81F7-882A-4158-BE03-C58763F2E222}" srcOrd="0" destOrd="0" presId="urn:microsoft.com/office/officeart/2005/8/layout/radial5"/>
    <dgm:cxn modelId="{EF0AD52E-EEC5-4EA8-8847-6100E7410C14}" type="presParOf" srcId="{1B3AE661-D34B-48A0-918B-3C22921C8A19}" destId="{BC406474-8E88-4C7E-BAF9-74A5D2974094}" srcOrd="1" destOrd="0" presId="urn:microsoft.com/office/officeart/2005/8/layout/radial5"/>
    <dgm:cxn modelId="{3B254AE3-8D8B-4562-9BF0-0FD6AF7A8136}" type="presParOf" srcId="{BC406474-8E88-4C7E-BAF9-74A5D2974094}" destId="{4FE6E86F-A8CE-4DCA-BA29-7C5C6A1ECDBF}" srcOrd="0" destOrd="0" presId="urn:microsoft.com/office/officeart/2005/8/layout/radial5"/>
    <dgm:cxn modelId="{C071F121-E798-4E58-9E88-35C0C8433211}" type="presParOf" srcId="{1B3AE661-D34B-48A0-918B-3C22921C8A19}" destId="{D59BC95A-30D6-4A80-9A45-762745634229}" srcOrd="2" destOrd="0" presId="urn:microsoft.com/office/officeart/2005/8/layout/radial5"/>
    <dgm:cxn modelId="{BCDAD28D-5EDB-4D5F-9EB9-E30DFE0D21E2}" type="presParOf" srcId="{1B3AE661-D34B-48A0-918B-3C22921C8A19}" destId="{7E935ED8-00C5-4077-B6BA-B12B10EC1B1B}" srcOrd="3" destOrd="0" presId="urn:microsoft.com/office/officeart/2005/8/layout/radial5"/>
    <dgm:cxn modelId="{3742CC2F-86B5-41BA-A498-ACA172401721}" type="presParOf" srcId="{7E935ED8-00C5-4077-B6BA-B12B10EC1B1B}" destId="{C47EA38B-BE3D-4039-8E0B-A855F84ADED5}" srcOrd="0" destOrd="0" presId="urn:microsoft.com/office/officeart/2005/8/layout/radial5"/>
    <dgm:cxn modelId="{F02501B0-8158-4911-A35C-C91C3066A9C6}" type="presParOf" srcId="{1B3AE661-D34B-48A0-918B-3C22921C8A19}" destId="{72A7FAE4-EEBD-4574-A35E-D7D9C6B4BE64}" srcOrd="4" destOrd="0" presId="urn:microsoft.com/office/officeart/2005/8/layout/radial5"/>
    <dgm:cxn modelId="{526D44F5-875A-4B8E-A21A-CD344C920AB0}" type="presParOf" srcId="{1B3AE661-D34B-48A0-918B-3C22921C8A19}" destId="{0929E511-375A-4BEB-BFC6-87C0C206B8D8}" srcOrd="5" destOrd="0" presId="urn:microsoft.com/office/officeart/2005/8/layout/radial5"/>
    <dgm:cxn modelId="{198DA99B-DC08-4244-844F-784600381382}" type="presParOf" srcId="{0929E511-375A-4BEB-BFC6-87C0C206B8D8}" destId="{61CF62B3-33F1-4F4C-8EAD-A9034CE31B9B}" srcOrd="0" destOrd="0" presId="urn:microsoft.com/office/officeart/2005/8/layout/radial5"/>
    <dgm:cxn modelId="{7434B7D3-24CF-4E92-91A2-5A277A15E22A}" type="presParOf" srcId="{1B3AE661-D34B-48A0-918B-3C22921C8A19}" destId="{6B11450A-FD06-450C-BBE3-639CAE2FBE7B}" srcOrd="6" destOrd="0" presId="urn:microsoft.com/office/officeart/2005/8/layout/radial5"/>
    <dgm:cxn modelId="{443F9A22-2362-41E7-9922-E07D52A3B76D}" type="presParOf" srcId="{1B3AE661-D34B-48A0-918B-3C22921C8A19}" destId="{77538966-4E51-4E44-BD30-467B8C3F73CB}" srcOrd="7" destOrd="0" presId="urn:microsoft.com/office/officeart/2005/8/layout/radial5"/>
    <dgm:cxn modelId="{3637C39E-D705-4511-B9DE-97A3692936E7}" type="presParOf" srcId="{77538966-4E51-4E44-BD30-467B8C3F73CB}" destId="{B992681C-C778-4B61-AEA9-56D98FD96F0C}" srcOrd="0" destOrd="0" presId="urn:microsoft.com/office/officeart/2005/8/layout/radial5"/>
    <dgm:cxn modelId="{1826066D-E69C-4CFA-AA21-C1180AF8DC18}" type="presParOf" srcId="{1B3AE661-D34B-48A0-918B-3C22921C8A19}" destId="{14AD96DD-4056-47E9-B029-62DB7C7A819B}" srcOrd="8" destOrd="0" presId="urn:microsoft.com/office/officeart/2005/8/layout/radial5"/>
    <dgm:cxn modelId="{F8FC9755-4B77-4A34-9842-44C1AB9CC61E}" type="presParOf" srcId="{1B3AE661-D34B-48A0-918B-3C22921C8A19}" destId="{8C7EBAA2-CC3C-4A1F-810A-DCD4B4750BB7}" srcOrd="9" destOrd="0" presId="urn:microsoft.com/office/officeart/2005/8/layout/radial5"/>
    <dgm:cxn modelId="{B608069D-0A43-470E-BE21-A0FF92BF80FB}" type="presParOf" srcId="{8C7EBAA2-CC3C-4A1F-810A-DCD4B4750BB7}" destId="{C2E10C5C-7430-4D8C-8362-4CD7D6B0D149}" srcOrd="0" destOrd="0" presId="urn:microsoft.com/office/officeart/2005/8/layout/radial5"/>
    <dgm:cxn modelId="{F15DBF31-74B1-49FD-A60D-29B8BCB4B5C4}" type="presParOf" srcId="{1B3AE661-D34B-48A0-918B-3C22921C8A19}" destId="{0CB5F4C6-FFA9-404F-A16C-B93A35AF4152}" srcOrd="10" destOrd="0" presId="urn:microsoft.com/office/officeart/2005/8/layout/radial5"/>
    <dgm:cxn modelId="{CFBB879B-3FBF-4DC4-A7E0-C36EF5375699}" type="presParOf" srcId="{1B3AE661-D34B-48A0-918B-3C22921C8A19}" destId="{83270DAE-2332-4F30-B477-097A77EB9B32}" srcOrd="11" destOrd="0" presId="urn:microsoft.com/office/officeart/2005/8/layout/radial5"/>
    <dgm:cxn modelId="{0674CA0C-1A4E-46B3-965C-1BC1EB60DC50}" type="presParOf" srcId="{83270DAE-2332-4F30-B477-097A77EB9B32}" destId="{C68A5221-8662-46D8-8603-D93976C44C55}" srcOrd="0" destOrd="0" presId="urn:microsoft.com/office/officeart/2005/8/layout/radial5"/>
    <dgm:cxn modelId="{87343ED6-3FD6-42AA-8579-B98EC80B9487}" type="presParOf" srcId="{1B3AE661-D34B-48A0-918B-3C22921C8A19}" destId="{F3AEC087-9C21-4324-89EC-3F79D3FD5E43}" srcOrd="12"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5DDC620-712F-48DE-8101-8FE170380FF6}" type="doc">
      <dgm:prSet loTypeId="urn:microsoft.com/office/officeart/2005/8/layout/hierarchy2" loCatId="hierarchy" qsTypeId="urn:microsoft.com/office/officeart/2005/8/quickstyle/simple1" qsCatId="simple" csTypeId="urn:microsoft.com/office/officeart/2005/8/colors/accent0_3" csCatId="mainScheme" phldr="1"/>
      <dgm:spPr/>
      <dgm:t>
        <a:bodyPr/>
        <a:lstStyle/>
        <a:p>
          <a:endParaRPr lang="fr-FR"/>
        </a:p>
      </dgm:t>
    </dgm:pt>
    <dgm:pt modelId="{AA577D7B-3F08-459A-8722-6F88D194AD37}">
      <dgm:prSet phldrT="[Texte]" custT="1"/>
      <dgm:spPr>
        <a:solidFill>
          <a:schemeClr val="accent1">
            <a:lumMod val="60000"/>
            <a:lumOff val="40000"/>
          </a:schemeClr>
        </a:solidFill>
        <a:ln>
          <a:solidFill>
            <a:schemeClr val="tx2"/>
          </a:solidFill>
        </a:ln>
      </dgm:spPr>
      <dgm:t>
        <a:bodyPr/>
        <a:lstStyle/>
        <a:p>
          <a:pPr algn="ctr"/>
          <a:r>
            <a:rPr lang="fr-FR" sz="1400" dirty="0"/>
            <a:t>Sécurité : comment travailler en toute sécurité ? </a:t>
          </a:r>
        </a:p>
      </dgm:t>
    </dgm:pt>
    <dgm:pt modelId="{9FFD6AB6-EE85-41FE-BDDA-FE955307992F}" type="parTrans" cxnId="{6ADA253A-AABE-4B01-AA98-AD076223E6E0}">
      <dgm:prSet custT="1"/>
      <dgm:spPr/>
      <dgm:t>
        <a:bodyPr/>
        <a:lstStyle/>
        <a:p>
          <a:pPr algn="ctr"/>
          <a:endParaRPr lang="fr-FR" sz="800"/>
        </a:p>
      </dgm:t>
    </dgm:pt>
    <dgm:pt modelId="{2D4D0CF4-C4D2-4AFA-80EF-028F59BBCDD3}" type="sibTrans" cxnId="{6ADA253A-AABE-4B01-AA98-AD076223E6E0}">
      <dgm:prSet/>
      <dgm:spPr/>
      <dgm:t>
        <a:bodyPr/>
        <a:lstStyle/>
        <a:p>
          <a:pPr algn="ctr"/>
          <a:endParaRPr lang="fr-FR" sz="2400"/>
        </a:p>
      </dgm:t>
    </dgm:pt>
    <dgm:pt modelId="{2348C046-4111-4A59-A1F1-23C3E842B356}">
      <dgm:prSet phldrT="[Texte]" custT="1"/>
      <dgm:spPr>
        <a:solidFill>
          <a:schemeClr val="accent1">
            <a:lumMod val="60000"/>
            <a:lumOff val="40000"/>
          </a:schemeClr>
        </a:solidFill>
        <a:ln>
          <a:solidFill>
            <a:schemeClr val="tx2"/>
          </a:solidFill>
        </a:ln>
      </dgm:spPr>
      <dgm:t>
        <a:bodyPr/>
        <a:lstStyle/>
        <a:p>
          <a:pPr algn="ctr"/>
          <a:r>
            <a:rPr lang="fr-FR" sz="1400" dirty="0"/>
            <a:t>Electricité : comment caractériser et exploiter un signal électrique ? </a:t>
          </a:r>
        </a:p>
      </dgm:t>
    </dgm:pt>
    <dgm:pt modelId="{3CA59409-1468-42A5-8258-B38CEECEA20F}" type="parTrans" cxnId="{EFF69EE0-CF62-4D7A-AB55-553F988FEE48}">
      <dgm:prSet/>
      <dgm:spPr/>
      <dgm:t>
        <a:bodyPr/>
        <a:lstStyle/>
        <a:p>
          <a:pPr algn="ctr"/>
          <a:endParaRPr lang="fr-FR"/>
        </a:p>
      </dgm:t>
    </dgm:pt>
    <dgm:pt modelId="{6C3069BE-DB57-4E66-8170-50C35DFD2617}" type="sibTrans" cxnId="{EFF69EE0-CF62-4D7A-AB55-553F988FEE48}">
      <dgm:prSet/>
      <dgm:spPr/>
      <dgm:t>
        <a:bodyPr/>
        <a:lstStyle/>
        <a:p>
          <a:pPr algn="ctr"/>
          <a:endParaRPr lang="fr-FR"/>
        </a:p>
      </dgm:t>
    </dgm:pt>
    <dgm:pt modelId="{39F4FA15-964A-44C2-9B1C-731C28EF6FAD}">
      <dgm:prSet phldrT="[Texte]" custT="1"/>
      <dgm:spPr>
        <a:solidFill>
          <a:schemeClr val="accent1">
            <a:lumMod val="60000"/>
            <a:lumOff val="40000"/>
          </a:schemeClr>
        </a:solidFill>
        <a:ln>
          <a:solidFill>
            <a:schemeClr val="tx2"/>
          </a:solidFill>
        </a:ln>
      </dgm:spPr>
      <dgm:t>
        <a:bodyPr/>
        <a:lstStyle/>
        <a:p>
          <a:pPr algn="ctr"/>
          <a:r>
            <a:rPr lang="fr-FR" sz="1400">
              <a:solidFill>
                <a:srgbClr val="FF0000"/>
              </a:solidFill>
            </a:rPr>
            <a:t>Module, au contenu transversal, ne  doit pas faire l’objet de cours spécifiques mais s’intégrer au traitement des autres modules du programme.</a:t>
          </a:r>
        </a:p>
        <a:p>
          <a:pPr algn="ctr"/>
          <a:endParaRPr lang="fr-FR" sz="1400">
            <a:solidFill>
              <a:srgbClr val="FF0000"/>
            </a:solidFill>
          </a:endParaRPr>
        </a:p>
        <a:p>
          <a:pPr algn="ctr"/>
          <a:r>
            <a:rPr lang="fr-FR" sz="1400"/>
            <a:t>Le module « </a:t>
          </a:r>
          <a:r>
            <a:rPr lang="fr-FR" sz="1400">
              <a:solidFill>
                <a:srgbClr val="FF0000"/>
              </a:solidFill>
            </a:rPr>
            <a:t>Sécurité</a:t>
          </a:r>
          <a:r>
            <a:rPr lang="fr-FR" sz="1400"/>
            <a:t> » est destiné à sensibiliser aux risques liés à l’utilisation d’appareils électriques, de produits chimiques et de sources lumineuses ou sonores. La mise en œuvre de ce module contribue à développer les compétences professionnelles liées à la sécurité. </a:t>
          </a:r>
          <a:endParaRPr lang="fr-FR" sz="1400" dirty="0">
            <a:solidFill>
              <a:srgbClr val="FF0000"/>
            </a:solidFill>
          </a:endParaRPr>
        </a:p>
      </dgm:t>
    </dgm:pt>
    <dgm:pt modelId="{44CB6AF6-CD41-46E2-8944-C668DC3A4505}" type="parTrans" cxnId="{BB101A22-8BA6-43C9-BE1B-67D11C4042E2}">
      <dgm:prSet/>
      <dgm:spPr/>
      <dgm:t>
        <a:bodyPr/>
        <a:lstStyle/>
        <a:p>
          <a:pPr algn="ctr"/>
          <a:endParaRPr lang="fr-FR"/>
        </a:p>
      </dgm:t>
    </dgm:pt>
    <dgm:pt modelId="{33E66C64-EB02-400C-A3D8-FBCAD082455F}" type="sibTrans" cxnId="{BB101A22-8BA6-43C9-BE1B-67D11C4042E2}">
      <dgm:prSet/>
      <dgm:spPr/>
      <dgm:t>
        <a:bodyPr/>
        <a:lstStyle/>
        <a:p>
          <a:pPr algn="ctr"/>
          <a:endParaRPr lang="fr-FR"/>
        </a:p>
      </dgm:t>
    </dgm:pt>
    <dgm:pt modelId="{EC8CF3B2-8908-465C-97A9-5DF8B3BEE0AC}">
      <dgm:prSet phldrT="[Texte]" custT="1"/>
      <dgm:spPr>
        <a:solidFill>
          <a:schemeClr val="accent1">
            <a:lumMod val="60000"/>
            <a:lumOff val="40000"/>
          </a:schemeClr>
        </a:solidFill>
        <a:ln>
          <a:solidFill>
            <a:schemeClr val="tx2"/>
          </a:solidFill>
        </a:ln>
      </dgm:spPr>
      <dgm:t>
        <a:bodyPr/>
        <a:lstStyle/>
        <a:p>
          <a:pPr algn="ctr"/>
          <a:r>
            <a:rPr lang="fr-FR" sz="1400" i="1" dirty="0">
              <a:solidFill>
                <a:srgbClr val="FF0000"/>
              </a:solidFill>
            </a:rPr>
            <a:t>Module, au contenu transversal, ne  doit pas faire l’objet de cours spécifiques mais s’intégrer au traitement des autres modules du programme.</a:t>
          </a:r>
        </a:p>
        <a:p>
          <a:pPr algn="ctr"/>
          <a:endParaRPr lang="fr-FR" sz="1400" i="1" dirty="0">
            <a:solidFill>
              <a:srgbClr val="FF0000"/>
            </a:solidFill>
          </a:endParaRPr>
        </a:p>
        <a:p>
          <a:pPr algn="ctr"/>
          <a:r>
            <a:rPr lang="fr-FR" sz="1400" dirty="0"/>
            <a:t>En continuité des notions abordées au cycle 4, les capacités et connaissances du module « </a:t>
          </a:r>
          <a:r>
            <a:rPr lang="fr-FR" sz="1400" dirty="0">
              <a:solidFill>
                <a:srgbClr val="FF0000"/>
              </a:solidFill>
            </a:rPr>
            <a:t>Électricité</a:t>
          </a:r>
          <a:r>
            <a:rPr lang="fr-FR" sz="1400" dirty="0"/>
            <a:t> » sont introduites au sein des autres modules du programme de physique-chimie faisant appel à ces notions, en particulier à travers l’utilisation des capteurs. Les champs d’application peuvent alors relever d’une situation du domaine professionnel, de la santé, de l’environnement …, où de nombreux capteurs associés à des circuits électriques sont employés pour mesurer des grandeurs physiques et chimiques. </a:t>
          </a:r>
          <a:endParaRPr lang="fr-FR" sz="1400" i="1" dirty="0">
            <a:solidFill>
              <a:srgbClr val="FF0000"/>
            </a:solidFill>
          </a:endParaRPr>
        </a:p>
      </dgm:t>
    </dgm:pt>
    <dgm:pt modelId="{2337D0FA-B1FC-4D0D-92D3-6084DC4C8498}" type="parTrans" cxnId="{4C7F086C-C96E-451E-AE0F-3A5504377B41}">
      <dgm:prSet/>
      <dgm:spPr/>
      <dgm:t>
        <a:bodyPr/>
        <a:lstStyle/>
        <a:p>
          <a:pPr algn="ctr"/>
          <a:endParaRPr lang="fr-FR"/>
        </a:p>
      </dgm:t>
    </dgm:pt>
    <dgm:pt modelId="{99A11FFA-5C6B-41B4-AF00-C46C8383F5B0}" type="sibTrans" cxnId="{4C7F086C-C96E-451E-AE0F-3A5504377B41}">
      <dgm:prSet/>
      <dgm:spPr/>
      <dgm:t>
        <a:bodyPr/>
        <a:lstStyle/>
        <a:p>
          <a:pPr algn="ctr"/>
          <a:endParaRPr lang="fr-FR"/>
        </a:p>
      </dgm:t>
    </dgm:pt>
    <dgm:pt modelId="{483D3638-C4ED-4810-949A-E88E22C9ADB6}" type="pres">
      <dgm:prSet presAssocID="{95DDC620-712F-48DE-8101-8FE170380FF6}" presName="diagram" presStyleCnt="0">
        <dgm:presLayoutVars>
          <dgm:chPref val="1"/>
          <dgm:dir/>
          <dgm:animOne val="branch"/>
          <dgm:animLvl val="lvl"/>
          <dgm:resizeHandles val="exact"/>
        </dgm:presLayoutVars>
      </dgm:prSet>
      <dgm:spPr/>
    </dgm:pt>
    <dgm:pt modelId="{1566B39C-F8F0-42C6-932D-6549C1A46274}" type="pres">
      <dgm:prSet presAssocID="{AA577D7B-3F08-459A-8722-6F88D194AD37}" presName="root1" presStyleCnt="0"/>
      <dgm:spPr/>
    </dgm:pt>
    <dgm:pt modelId="{26B5C5F2-E160-4011-B6A7-201C81A3A7BA}" type="pres">
      <dgm:prSet presAssocID="{AA577D7B-3F08-459A-8722-6F88D194AD37}" presName="LevelOneTextNode" presStyleLbl="node0" presStyleIdx="0" presStyleCnt="2" custScaleX="119203">
        <dgm:presLayoutVars>
          <dgm:chPref val="3"/>
        </dgm:presLayoutVars>
      </dgm:prSet>
      <dgm:spPr/>
    </dgm:pt>
    <dgm:pt modelId="{C6286348-C9AE-469B-B368-8167F9452DD2}" type="pres">
      <dgm:prSet presAssocID="{AA577D7B-3F08-459A-8722-6F88D194AD37}" presName="level2hierChild" presStyleCnt="0"/>
      <dgm:spPr/>
    </dgm:pt>
    <dgm:pt modelId="{87FC8711-2C95-4F53-99A9-239A4D160495}" type="pres">
      <dgm:prSet presAssocID="{44CB6AF6-CD41-46E2-8944-C668DC3A4505}" presName="conn2-1" presStyleLbl="parChTrans1D2" presStyleIdx="0" presStyleCnt="2"/>
      <dgm:spPr/>
    </dgm:pt>
    <dgm:pt modelId="{D53A4EF6-43A8-4652-A58F-5E86FAF95416}" type="pres">
      <dgm:prSet presAssocID="{44CB6AF6-CD41-46E2-8944-C668DC3A4505}" presName="connTx" presStyleLbl="parChTrans1D2" presStyleIdx="0" presStyleCnt="2"/>
      <dgm:spPr/>
    </dgm:pt>
    <dgm:pt modelId="{6C632341-5917-44A1-BB0F-A1BE70409B0E}" type="pres">
      <dgm:prSet presAssocID="{39F4FA15-964A-44C2-9B1C-731C28EF6FAD}" presName="root2" presStyleCnt="0"/>
      <dgm:spPr/>
    </dgm:pt>
    <dgm:pt modelId="{2C56FF84-26AE-4996-BBA3-5465806EF95F}" type="pres">
      <dgm:prSet presAssocID="{39F4FA15-964A-44C2-9B1C-731C28EF6FAD}" presName="LevelTwoTextNode" presStyleLbl="node2" presStyleIdx="0" presStyleCnt="2" custScaleX="302449" custScaleY="190615">
        <dgm:presLayoutVars>
          <dgm:chPref val="3"/>
        </dgm:presLayoutVars>
      </dgm:prSet>
      <dgm:spPr/>
    </dgm:pt>
    <dgm:pt modelId="{A32AB8BD-0C6A-433C-B20C-71164357DB89}" type="pres">
      <dgm:prSet presAssocID="{39F4FA15-964A-44C2-9B1C-731C28EF6FAD}" presName="level3hierChild" presStyleCnt="0"/>
      <dgm:spPr/>
    </dgm:pt>
    <dgm:pt modelId="{56921160-BB98-4F02-9A40-732A2AE4ED4F}" type="pres">
      <dgm:prSet presAssocID="{2348C046-4111-4A59-A1F1-23C3E842B356}" presName="root1" presStyleCnt="0"/>
      <dgm:spPr/>
    </dgm:pt>
    <dgm:pt modelId="{6221DBAF-35CD-4CEF-B5FC-3A3B6781D967}" type="pres">
      <dgm:prSet presAssocID="{2348C046-4111-4A59-A1F1-23C3E842B356}" presName="LevelOneTextNode" presStyleLbl="node0" presStyleIdx="1" presStyleCnt="2" custScaleX="119203">
        <dgm:presLayoutVars>
          <dgm:chPref val="3"/>
        </dgm:presLayoutVars>
      </dgm:prSet>
      <dgm:spPr/>
    </dgm:pt>
    <dgm:pt modelId="{E7C4D8C6-DD86-4C91-ABC8-3F188D0ABED8}" type="pres">
      <dgm:prSet presAssocID="{2348C046-4111-4A59-A1F1-23C3E842B356}" presName="level2hierChild" presStyleCnt="0"/>
      <dgm:spPr/>
    </dgm:pt>
    <dgm:pt modelId="{C5B963F4-A49D-4557-A0A3-174A4F1E0234}" type="pres">
      <dgm:prSet presAssocID="{2337D0FA-B1FC-4D0D-92D3-6084DC4C8498}" presName="conn2-1" presStyleLbl="parChTrans1D2" presStyleIdx="1" presStyleCnt="2"/>
      <dgm:spPr/>
    </dgm:pt>
    <dgm:pt modelId="{25DEAA2C-0DFE-4275-BBA5-1F61FA579906}" type="pres">
      <dgm:prSet presAssocID="{2337D0FA-B1FC-4D0D-92D3-6084DC4C8498}" presName="connTx" presStyleLbl="parChTrans1D2" presStyleIdx="1" presStyleCnt="2"/>
      <dgm:spPr/>
    </dgm:pt>
    <dgm:pt modelId="{7E765AAF-CE77-4469-B532-811EAD3E78DF}" type="pres">
      <dgm:prSet presAssocID="{EC8CF3B2-8908-465C-97A9-5DF8B3BEE0AC}" presName="root2" presStyleCnt="0"/>
      <dgm:spPr/>
    </dgm:pt>
    <dgm:pt modelId="{94BCD114-EA99-4E45-A30D-52D064674B66}" type="pres">
      <dgm:prSet presAssocID="{EC8CF3B2-8908-465C-97A9-5DF8B3BEE0AC}" presName="LevelTwoTextNode" presStyleLbl="node2" presStyleIdx="1" presStyleCnt="2" custScaleX="302449" custScaleY="270891">
        <dgm:presLayoutVars>
          <dgm:chPref val="3"/>
        </dgm:presLayoutVars>
      </dgm:prSet>
      <dgm:spPr/>
    </dgm:pt>
    <dgm:pt modelId="{10BB59AF-C62E-4ABE-925C-3242555D58DF}" type="pres">
      <dgm:prSet presAssocID="{EC8CF3B2-8908-465C-97A9-5DF8B3BEE0AC}" presName="level3hierChild" presStyleCnt="0"/>
      <dgm:spPr/>
    </dgm:pt>
  </dgm:ptLst>
  <dgm:cxnLst>
    <dgm:cxn modelId="{9452DC0D-2233-4CD6-BC59-C824F713F792}" type="presOf" srcId="{2348C046-4111-4A59-A1F1-23C3E842B356}" destId="{6221DBAF-35CD-4CEF-B5FC-3A3B6781D967}" srcOrd="0" destOrd="0" presId="urn:microsoft.com/office/officeart/2005/8/layout/hierarchy2"/>
    <dgm:cxn modelId="{3E7B9318-82F7-46D9-9BFE-0A483892D23F}" type="presOf" srcId="{AA577D7B-3F08-459A-8722-6F88D194AD37}" destId="{26B5C5F2-E160-4011-B6A7-201C81A3A7BA}" srcOrd="0" destOrd="0" presId="urn:microsoft.com/office/officeart/2005/8/layout/hierarchy2"/>
    <dgm:cxn modelId="{BB101A22-8BA6-43C9-BE1B-67D11C4042E2}" srcId="{AA577D7B-3F08-459A-8722-6F88D194AD37}" destId="{39F4FA15-964A-44C2-9B1C-731C28EF6FAD}" srcOrd="0" destOrd="0" parTransId="{44CB6AF6-CD41-46E2-8944-C668DC3A4505}" sibTransId="{33E66C64-EB02-400C-A3D8-FBCAD082455F}"/>
    <dgm:cxn modelId="{6ADA253A-AABE-4B01-AA98-AD076223E6E0}" srcId="{95DDC620-712F-48DE-8101-8FE170380FF6}" destId="{AA577D7B-3F08-459A-8722-6F88D194AD37}" srcOrd="0" destOrd="0" parTransId="{9FFD6AB6-EE85-41FE-BDDA-FE955307992F}" sibTransId="{2D4D0CF4-C4D2-4AFA-80EF-028F59BBCDD3}"/>
    <dgm:cxn modelId="{953AF560-98B1-4336-B893-B255E1CA1805}" type="presOf" srcId="{2337D0FA-B1FC-4D0D-92D3-6084DC4C8498}" destId="{25DEAA2C-0DFE-4275-BBA5-1F61FA579906}" srcOrd="1" destOrd="0" presId="urn:microsoft.com/office/officeart/2005/8/layout/hierarchy2"/>
    <dgm:cxn modelId="{03F47967-0E9C-4876-9AF8-37CC4C43267B}" type="presOf" srcId="{39F4FA15-964A-44C2-9B1C-731C28EF6FAD}" destId="{2C56FF84-26AE-4996-BBA3-5465806EF95F}" srcOrd="0" destOrd="0" presId="urn:microsoft.com/office/officeart/2005/8/layout/hierarchy2"/>
    <dgm:cxn modelId="{7EF7E369-5088-4569-B2B0-5C46893757B2}" type="presOf" srcId="{2337D0FA-B1FC-4D0D-92D3-6084DC4C8498}" destId="{C5B963F4-A49D-4557-A0A3-174A4F1E0234}" srcOrd="0" destOrd="0" presId="urn:microsoft.com/office/officeart/2005/8/layout/hierarchy2"/>
    <dgm:cxn modelId="{4C7F086C-C96E-451E-AE0F-3A5504377B41}" srcId="{2348C046-4111-4A59-A1F1-23C3E842B356}" destId="{EC8CF3B2-8908-465C-97A9-5DF8B3BEE0AC}" srcOrd="0" destOrd="0" parTransId="{2337D0FA-B1FC-4D0D-92D3-6084DC4C8498}" sibTransId="{99A11FFA-5C6B-41B4-AF00-C46C8383F5B0}"/>
    <dgm:cxn modelId="{952FC181-11CB-4659-B9D9-47E5B185969A}" type="presOf" srcId="{95DDC620-712F-48DE-8101-8FE170380FF6}" destId="{483D3638-C4ED-4810-949A-E88E22C9ADB6}" srcOrd="0" destOrd="0" presId="urn:microsoft.com/office/officeart/2005/8/layout/hierarchy2"/>
    <dgm:cxn modelId="{D154A1A6-C262-4BD7-83CC-0B8BE6A3A36D}" type="presOf" srcId="{44CB6AF6-CD41-46E2-8944-C668DC3A4505}" destId="{D53A4EF6-43A8-4652-A58F-5E86FAF95416}" srcOrd="1" destOrd="0" presId="urn:microsoft.com/office/officeart/2005/8/layout/hierarchy2"/>
    <dgm:cxn modelId="{4B10CACA-AC7D-4B94-AE39-7DA4CD35A205}" type="presOf" srcId="{EC8CF3B2-8908-465C-97A9-5DF8B3BEE0AC}" destId="{94BCD114-EA99-4E45-A30D-52D064674B66}" srcOrd="0" destOrd="0" presId="urn:microsoft.com/office/officeart/2005/8/layout/hierarchy2"/>
    <dgm:cxn modelId="{464453CE-2FAC-4C14-8C16-79EE38735611}" type="presOf" srcId="{44CB6AF6-CD41-46E2-8944-C668DC3A4505}" destId="{87FC8711-2C95-4F53-99A9-239A4D160495}" srcOrd="0" destOrd="0" presId="urn:microsoft.com/office/officeart/2005/8/layout/hierarchy2"/>
    <dgm:cxn modelId="{EFF69EE0-CF62-4D7A-AB55-553F988FEE48}" srcId="{95DDC620-712F-48DE-8101-8FE170380FF6}" destId="{2348C046-4111-4A59-A1F1-23C3E842B356}" srcOrd="1" destOrd="0" parTransId="{3CA59409-1468-42A5-8258-B38CEECEA20F}" sibTransId="{6C3069BE-DB57-4E66-8170-50C35DFD2617}"/>
    <dgm:cxn modelId="{B12ACF43-69FB-4382-B4D5-50D23FDDEC05}" type="presParOf" srcId="{483D3638-C4ED-4810-949A-E88E22C9ADB6}" destId="{1566B39C-F8F0-42C6-932D-6549C1A46274}" srcOrd="0" destOrd="0" presId="urn:microsoft.com/office/officeart/2005/8/layout/hierarchy2"/>
    <dgm:cxn modelId="{202A6FF6-354C-4E1C-8682-3C4982176AC4}" type="presParOf" srcId="{1566B39C-F8F0-42C6-932D-6549C1A46274}" destId="{26B5C5F2-E160-4011-B6A7-201C81A3A7BA}" srcOrd="0" destOrd="0" presId="urn:microsoft.com/office/officeart/2005/8/layout/hierarchy2"/>
    <dgm:cxn modelId="{28AACB69-59B2-4DC7-801C-B53CFB5F8FE0}" type="presParOf" srcId="{1566B39C-F8F0-42C6-932D-6549C1A46274}" destId="{C6286348-C9AE-469B-B368-8167F9452DD2}" srcOrd="1" destOrd="0" presId="urn:microsoft.com/office/officeart/2005/8/layout/hierarchy2"/>
    <dgm:cxn modelId="{DD0D1A75-9783-4376-8DBB-651F440266AE}" type="presParOf" srcId="{C6286348-C9AE-469B-B368-8167F9452DD2}" destId="{87FC8711-2C95-4F53-99A9-239A4D160495}" srcOrd="0" destOrd="0" presId="urn:microsoft.com/office/officeart/2005/8/layout/hierarchy2"/>
    <dgm:cxn modelId="{ADE2CF8F-79FA-4A45-A428-17A3268BD87C}" type="presParOf" srcId="{87FC8711-2C95-4F53-99A9-239A4D160495}" destId="{D53A4EF6-43A8-4652-A58F-5E86FAF95416}" srcOrd="0" destOrd="0" presId="urn:microsoft.com/office/officeart/2005/8/layout/hierarchy2"/>
    <dgm:cxn modelId="{7D1D6FF8-BFFD-449B-9924-76DA5D2EA287}" type="presParOf" srcId="{C6286348-C9AE-469B-B368-8167F9452DD2}" destId="{6C632341-5917-44A1-BB0F-A1BE70409B0E}" srcOrd="1" destOrd="0" presId="urn:microsoft.com/office/officeart/2005/8/layout/hierarchy2"/>
    <dgm:cxn modelId="{8B05396D-C34E-49D5-B3A2-B498DC89B864}" type="presParOf" srcId="{6C632341-5917-44A1-BB0F-A1BE70409B0E}" destId="{2C56FF84-26AE-4996-BBA3-5465806EF95F}" srcOrd="0" destOrd="0" presId="urn:microsoft.com/office/officeart/2005/8/layout/hierarchy2"/>
    <dgm:cxn modelId="{8E26CEB2-D144-40EF-8330-64534C1CD708}" type="presParOf" srcId="{6C632341-5917-44A1-BB0F-A1BE70409B0E}" destId="{A32AB8BD-0C6A-433C-B20C-71164357DB89}" srcOrd="1" destOrd="0" presId="urn:microsoft.com/office/officeart/2005/8/layout/hierarchy2"/>
    <dgm:cxn modelId="{F85698B6-4BD8-48C3-893E-145A2D30611D}" type="presParOf" srcId="{483D3638-C4ED-4810-949A-E88E22C9ADB6}" destId="{56921160-BB98-4F02-9A40-732A2AE4ED4F}" srcOrd="1" destOrd="0" presId="urn:microsoft.com/office/officeart/2005/8/layout/hierarchy2"/>
    <dgm:cxn modelId="{8A1B826D-6C2E-48A7-BEFF-E8BDE9CCBFD2}" type="presParOf" srcId="{56921160-BB98-4F02-9A40-732A2AE4ED4F}" destId="{6221DBAF-35CD-4CEF-B5FC-3A3B6781D967}" srcOrd="0" destOrd="0" presId="urn:microsoft.com/office/officeart/2005/8/layout/hierarchy2"/>
    <dgm:cxn modelId="{D3000D05-8BF9-4057-9BF9-0212D8D1C54B}" type="presParOf" srcId="{56921160-BB98-4F02-9A40-732A2AE4ED4F}" destId="{E7C4D8C6-DD86-4C91-ABC8-3F188D0ABED8}" srcOrd="1" destOrd="0" presId="urn:microsoft.com/office/officeart/2005/8/layout/hierarchy2"/>
    <dgm:cxn modelId="{000FDC28-7371-405A-9887-F730E8BD24E7}" type="presParOf" srcId="{E7C4D8C6-DD86-4C91-ABC8-3F188D0ABED8}" destId="{C5B963F4-A49D-4557-A0A3-174A4F1E0234}" srcOrd="0" destOrd="0" presId="urn:microsoft.com/office/officeart/2005/8/layout/hierarchy2"/>
    <dgm:cxn modelId="{8454AEF1-647B-404A-AC86-CE1BFA215AA2}" type="presParOf" srcId="{C5B963F4-A49D-4557-A0A3-174A4F1E0234}" destId="{25DEAA2C-0DFE-4275-BBA5-1F61FA579906}" srcOrd="0" destOrd="0" presId="urn:microsoft.com/office/officeart/2005/8/layout/hierarchy2"/>
    <dgm:cxn modelId="{2F8E6D1A-E36C-4447-A837-C49A96154320}" type="presParOf" srcId="{E7C4D8C6-DD86-4C91-ABC8-3F188D0ABED8}" destId="{7E765AAF-CE77-4469-B532-811EAD3E78DF}" srcOrd="1" destOrd="0" presId="urn:microsoft.com/office/officeart/2005/8/layout/hierarchy2"/>
    <dgm:cxn modelId="{4C707AF3-3544-48C5-B2E5-B75EEEFA54C8}" type="presParOf" srcId="{7E765AAF-CE77-4469-B532-811EAD3E78DF}" destId="{94BCD114-EA99-4E45-A30D-52D064674B66}" srcOrd="0" destOrd="0" presId="urn:microsoft.com/office/officeart/2005/8/layout/hierarchy2"/>
    <dgm:cxn modelId="{4C7A60D1-186C-4378-A880-4AAC0FC58BB5}" type="presParOf" srcId="{7E765AAF-CE77-4469-B532-811EAD3E78DF}" destId="{10BB59AF-C62E-4ABE-925C-3242555D58DF}"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1F0E49-29D8-417E-BB76-DA1CACA90FE9}" type="doc">
      <dgm:prSet loTypeId="urn:microsoft.com/office/officeart/2005/8/layout/cycle7" loCatId="cycle" qsTypeId="urn:microsoft.com/office/officeart/2005/8/quickstyle/simple1" qsCatId="simple" csTypeId="urn:microsoft.com/office/officeart/2005/8/colors/accent0_3" csCatId="mainScheme" phldr="1"/>
      <dgm:spPr/>
      <dgm:t>
        <a:bodyPr/>
        <a:lstStyle/>
        <a:p>
          <a:endParaRPr lang="fr-FR"/>
        </a:p>
      </dgm:t>
    </dgm:pt>
    <dgm:pt modelId="{65451F38-1DCF-47AC-890C-5287B3A460F5}">
      <dgm:prSet phldrT="[Texte]"/>
      <dgm:spPr>
        <a:solidFill>
          <a:srgbClr val="5AB88F"/>
        </a:solidFill>
        <a:ln>
          <a:solidFill>
            <a:schemeClr val="tx2"/>
          </a:solidFill>
        </a:ln>
      </dgm:spPr>
      <dgm:t>
        <a:bodyPr/>
        <a:lstStyle/>
        <a:p>
          <a:r>
            <a:rPr lang="fr-FR" dirty="0"/>
            <a:t>Mathématiques</a:t>
          </a:r>
        </a:p>
      </dgm:t>
    </dgm:pt>
    <dgm:pt modelId="{B1888143-D7CF-4C2E-887B-E7236F1A8A23}" type="parTrans" cxnId="{0E7F7F50-CCE3-4476-9F70-B7C6B21BBF4B}">
      <dgm:prSet/>
      <dgm:spPr/>
      <dgm:t>
        <a:bodyPr/>
        <a:lstStyle/>
        <a:p>
          <a:endParaRPr lang="fr-FR"/>
        </a:p>
      </dgm:t>
    </dgm:pt>
    <dgm:pt modelId="{45A730C0-C1EB-4914-9763-4D986D0CB8B1}" type="sibTrans" cxnId="{0E7F7F50-CCE3-4476-9F70-B7C6B21BBF4B}">
      <dgm:prSet/>
      <dgm:spPr>
        <a:solidFill>
          <a:schemeClr val="tx2"/>
        </a:solidFill>
      </dgm:spPr>
      <dgm:t>
        <a:bodyPr/>
        <a:lstStyle/>
        <a:p>
          <a:endParaRPr lang="fr-FR"/>
        </a:p>
      </dgm:t>
    </dgm:pt>
    <dgm:pt modelId="{50F5AF5B-362B-4838-9A2A-2A9AE0ECC921}">
      <dgm:prSet phldrT="[Texte]"/>
      <dgm:spPr>
        <a:solidFill>
          <a:srgbClr val="5AB88F"/>
        </a:solidFill>
        <a:ln>
          <a:solidFill>
            <a:schemeClr val="tx2"/>
          </a:solidFill>
        </a:ln>
      </dgm:spPr>
      <dgm:t>
        <a:bodyPr/>
        <a:lstStyle/>
        <a:p>
          <a:r>
            <a:rPr lang="fr-FR" dirty="0"/>
            <a:t>Physique</a:t>
          </a:r>
        </a:p>
      </dgm:t>
    </dgm:pt>
    <dgm:pt modelId="{2D8AA149-0E8E-43B7-8B9E-611E4236B2A3}" type="parTrans" cxnId="{C95BB39B-7DB3-4C40-AF58-98AC41F85123}">
      <dgm:prSet/>
      <dgm:spPr/>
      <dgm:t>
        <a:bodyPr/>
        <a:lstStyle/>
        <a:p>
          <a:endParaRPr lang="fr-FR"/>
        </a:p>
      </dgm:t>
    </dgm:pt>
    <dgm:pt modelId="{7764F5BB-46E4-4E99-8CF3-792BAEC70DAB}" type="sibTrans" cxnId="{C95BB39B-7DB3-4C40-AF58-98AC41F85123}">
      <dgm:prSet/>
      <dgm:spPr>
        <a:noFill/>
      </dgm:spPr>
      <dgm:t>
        <a:bodyPr/>
        <a:lstStyle/>
        <a:p>
          <a:endParaRPr lang="fr-FR"/>
        </a:p>
      </dgm:t>
    </dgm:pt>
    <dgm:pt modelId="{5B6B4EE7-6B7A-4657-8A48-F7BE5E1693BC}">
      <dgm:prSet phldrT="[Texte]"/>
      <dgm:spPr>
        <a:solidFill>
          <a:srgbClr val="5AB88F"/>
        </a:solidFill>
        <a:ln>
          <a:solidFill>
            <a:schemeClr val="tx2"/>
          </a:solidFill>
        </a:ln>
      </dgm:spPr>
      <dgm:t>
        <a:bodyPr/>
        <a:lstStyle/>
        <a:p>
          <a:r>
            <a:rPr lang="fr-FR" dirty="0"/>
            <a:t>Chimie</a:t>
          </a:r>
        </a:p>
      </dgm:t>
    </dgm:pt>
    <dgm:pt modelId="{E3A9688C-A7CC-473D-9C77-A995E4933B02}" type="parTrans" cxnId="{E054A724-6272-475F-B8AE-043608359F4F}">
      <dgm:prSet/>
      <dgm:spPr/>
      <dgm:t>
        <a:bodyPr/>
        <a:lstStyle/>
        <a:p>
          <a:endParaRPr lang="fr-FR"/>
        </a:p>
      </dgm:t>
    </dgm:pt>
    <dgm:pt modelId="{74B57AF5-23E3-405E-B084-B483473537D7}" type="sibTrans" cxnId="{E054A724-6272-475F-B8AE-043608359F4F}">
      <dgm:prSet/>
      <dgm:spPr>
        <a:solidFill>
          <a:schemeClr val="tx2"/>
        </a:solidFill>
      </dgm:spPr>
      <dgm:t>
        <a:bodyPr/>
        <a:lstStyle/>
        <a:p>
          <a:endParaRPr lang="fr-FR"/>
        </a:p>
      </dgm:t>
    </dgm:pt>
    <dgm:pt modelId="{E43F5923-E9F0-4353-B2F8-9A51B7C442FC}" type="pres">
      <dgm:prSet presAssocID="{B61F0E49-29D8-417E-BB76-DA1CACA90FE9}" presName="Name0" presStyleCnt="0">
        <dgm:presLayoutVars>
          <dgm:dir/>
          <dgm:resizeHandles val="exact"/>
        </dgm:presLayoutVars>
      </dgm:prSet>
      <dgm:spPr/>
    </dgm:pt>
    <dgm:pt modelId="{F677FFE6-9DDB-4BBC-BBE1-B7E0907F3911}" type="pres">
      <dgm:prSet presAssocID="{65451F38-1DCF-47AC-890C-5287B3A460F5}" presName="node" presStyleLbl="node1" presStyleIdx="0" presStyleCnt="3" custRadScaleRad="72138" custRadScaleInc="2361">
        <dgm:presLayoutVars>
          <dgm:bulletEnabled val="1"/>
        </dgm:presLayoutVars>
      </dgm:prSet>
      <dgm:spPr/>
    </dgm:pt>
    <dgm:pt modelId="{1D55C42A-5496-4E41-993C-F3185C920231}" type="pres">
      <dgm:prSet presAssocID="{45A730C0-C1EB-4914-9763-4D986D0CB8B1}" presName="sibTrans" presStyleLbl="sibTrans2D1" presStyleIdx="0" presStyleCnt="3" custScaleX="225211"/>
      <dgm:spPr/>
    </dgm:pt>
    <dgm:pt modelId="{CF847207-C7FF-4DFE-9C94-007096641E26}" type="pres">
      <dgm:prSet presAssocID="{45A730C0-C1EB-4914-9763-4D986D0CB8B1}" presName="connectorText" presStyleLbl="sibTrans2D1" presStyleIdx="0" presStyleCnt="3"/>
      <dgm:spPr/>
    </dgm:pt>
    <dgm:pt modelId="{D40B9AD4-6DF4-4AD3-BDAF-FF3BE4427152}" type="pres">
      <dgm:prSet presAssocID="{50F5AF5B-362B-4838-9A2A-2A9AE0ECC921}" presName="node" presStyleLbl="node1" presStyleIdx="1" presStyleCnt="3" custRadScaleRad="89878" custRadScaleInc="3078">
        <dgm:presLayoutVars>
          <dgm:bulletEnabled val="1"/>
        </dgm:presLayoutVars>
      </dgm:prSet>
      <dgm:spPr/>
    </dgm:pt>
    <dgm:pt modelId="{56DF85CA-8A5E-4AC2-9C12-0EB44F1C67FF}" type="pres">
      <dgm:prSet presAssocID="{7764F5BB-46E4-4E99-8CF3-792BAEC70DAB}" presName="sibTrans" presStyleLbl="sibTrans2D1" presStyleIdx="1" presStyleCnt="3"/>
      <dgm:spPr/>
    </dgm:pt>
    <dgm:pt modelId="{2C6EA301-87AB-43B9-B385-D4C678674E31}" type="pres">
      <dgm:prSet presAssocID="{7764F5BB-46E4-4E99-8CF3-792BAEC70DAB}" presName="connectorText" presStyleLbl="sibTrans2D1" presStyleIdx="1" presStyleCnt="3"/>
      <dgm:spPr/>
    </dgm:pt>
    <dgm:pt modelId="{225FB1F9-EB18-4258-B680-90FF6ED6D35A}" type="pres">
      <dgm:prSet presAssocID="{5B6B4EE7-6B7A-4657-8A48-F7BE5E1693BC}" presName="node" presStyleLbl="node1" presStyleIdx="2" presStyleCnt="3" custRadScaleRad="80473" custRadScaleInc="-11423">
        <dgm:presLayoutVars>
          <dgm:bulletEnabled val="1"/>
        </dgm:presLayoutVars>
      </dgm:prSet>
      <dgm:spPr/>
    </dgm:pt>
    <dgm:pt modelId="{569E9CDF-F2DF-4200-BE3C-802D33430C88}" type="pres">
      <dgm:prSet presAssocID="{74B57AF5-23E3-405E-B084-B483473537D7}" presName="sibTrans" presStyleLbl="sibTrans2D1" presStyleIdx="2" presStyleCnt="3" custScaleX="220999"/>
      <dgm:spPr/>
    </dgm:pt>
    <dgm:pt modelId="{285FDE2F-1DBD-4565-8A31-37DA0B0D8ED3}" type="pres">
      <dgm:prSet presAssocID="{74B57AF5-23E3-405E-B084-B483473537D7}" presName="connectorText" presStyleLbl="sibTrans2D1" presStyleIdx="2" presStyleCnt="3"/>
      <dgm:spPr/>
    </dgm:pt>
  </dgm:ptLst>
  <dgm:cxnLst>
    <dgm:cxn modelId="{BE2C2C13-D526-4AB5-9078-4DB4F794900A}" type="presOf" srcId="{45A730C0-C1EB-4914-9763-4D986D0CB8B1}" destId="{CF847207-C7FF-4DFE-9C94-007096641E26}" srcOrd="1" destOrd="0" presId="urn:microsoft.com/office/officeart/2005/8/layout/cycle7"/>
    <dgm:cxn modelId="{E054A724-6272-475F-B8AE-043608359F4F}" srcId="{B61F0E49-29D8-417E-BB76-DA1CACA90FE9}" destId="{5B6B4EE7-6B7A-4657-8A48-F7BE5E1693BC}" srcOrd="2" destOrd="0" parTransId="{E3A9688C-A7CC-473D-9C77-A995E4933B02}" sibTransId="{74B57AF5-23E3-405E-B084-B483473537D7}"/>
    <dgm:cxn modelId="{732FA127-2EE1-422F-8979-E5CCA07F61A0}" type="presOf" srcId="{74B57AF5-23E3-405E-B084-B483473537D7}" destId="{285FDE2F-1DBD-4565-8A31-37DA0B0D8ED3}" srcOrd="1" destOrd="0" presId="urn:microsoft.com/office/officeart/2005/8/layout/cycle7"/>
    <dgm:cxn modelId="{0E7F7F50-CCE3-4476-9F70-B7C6B21BBF4B}" srcId="{B61F0E49-29D8-417E-BB76-DA1CACA90FE9}" destId="{65451F38-1DCF-47AC-890C-5287B3A460F5}" srcOrd="0" destOrd="0" parTransId="{B1888143-D7CF-4C2E-887B-E7236F1A8A23}" sibTransId="{45A730C0-C1EB-4914-9763-4D986D0CB8B1}"/>
    <dgm:cxn modelId="{89569284-754E-4FD2-98E3-42ACC48288BD}" type="presOf" srcId="{7764F5BB-46E4-4E99-8CF3-792BAEC70DAB}" destId="{56DF85CA-8A5E-4AC2-9C12-0EB44F1C67FF}" srcOrd="0" destOrd="0" presId="urn:microsoft.com/office/officeart/2005/8/layout/cycle7"/>
    <dgm:cxn modelId="{BD87F293-DB77-4AEA-AA8A-58133633A825}" type="presOf" srcId="{B61F0E49-29D8-417E-BB76-DA1CACA90FE9}" destId="{E43F5923-E9F0-4353-B2F8-9A51B7C442FC}" srcOrd="0" destOrd="0" presId="urn:microsoft.com/office/officeart/2005/8/layout/cycle7"/>
    <dgm:cxn modelId="{0F111497-E62F-470A-9AC4-9777071810CA}" type="presOf" srcId="{45A730C0-C1EB-4914-9763-4D986D0CB8B1}" destId="{1D55C42A-5496-4E41-993C-F3185C920231}" srcOrd="0" destOrd="0" presId="urn:microsoft.com/office/officeart/2005/8/layout/cycle7"/>
    <dgm:cxn modelId="{C95BB39B-7DB3-4C40-AF58-98AC41F85123}" srcId="{B61F0E49-29D8-417E-BB76-DA1CACA90FE9}" destId="{50F5AF5B-362B-4838-9A2A-2A9AE0ECC921}" srcOrd="1" destOrd="0" parTransId="{2D8AA149-0E8E-43B7-8B9E-611E4236B2A3}" sibTransId="{7764F5BB-46E4-4E99-8CF3-792BAEC70DAB}"/>
    <dgm:cxn modelId="{ABD608A3-CA24-4E27-B714-F8F0B4C39631}" type="presOf" srcId="{50F5AF5B-362B-4838-9A2A-2A9AE0ECC921}" destId="{D40B9AD4-6DF4-4AD3-BDAF-FF3BE4427152}" srcOrd="0" destOrd="0" presId="urn:microsoft.com/office/officeart/2005/8/layout/cycle7"/>
    <dgm:cxn modelId="{5EE24FC1-728F-47F9-89A6-F43961E343CA}" type="presOf" srcId="{7764F5BB-46E4-4E99-8CF3-792BAEC70DAB}" destId="{2C6EA301-87AB-43B9-B385-D4C678674E31}" srcOrd="1" destOrd="0" presId="urn:microsoft.com/office/officeart/2005/8/layout/cycle7"/>
    <dgm:cxn modelId="{FBDA08C2-189C-40A2-BB5E-BEF0D07A566C}" type="presOf" srcId="{5B6B4EE7-6B7A-4657-8A48-F7BE5E1693BC}" destId="{225FB1F9-EB18-4258-B680-90FF6ED6D35A}" srcOrd="0" destOrd="0" presId="urn:microsoft.com/office/officeart/2005/8/layout/cycle7"/>
    <dgm:cxn modelId="{9D285EC7-72C7-4372-B6F3-37505542EEC5}" type="presOf" srcId="{65451F38-1DCF-47AC-890C-5287B3A460F5}" destId="{F677FFE6-9DDB-4BBC-BBE1-B7E0907F3911}" srcOrd="0" destOrd="0" presId="urn:microsoft.com/office/officeart/2005/8/layout/cycle7"/>
    <dgm:cxn modelId="{B9A54ED0-9C3A-41D0-8AAA-1DB85D5D0715}" type="presOf" srcId="{74B57AF5-23E3-405E-B084-B483473537D7}" destId="{569E9CDF-F2DF-4200-BE3C-802D33430C88}" srcOrd="0" destOrd="0" presId="urn:microsoft.com/office/officeart/2005/8/layout/cycle7"/>
    <dgm:cxn modelId="{D4B02B54-BF0A-49A4-AB2D-F2487860EFE1}" type="presParOf" srcId="{E43F5923-E9F0-4353-B2F8-9A51B7C442FC}" destId="{F677FFE6-9DDB-4BBC-BBE1-B7E0907F3911}" srcOrd="0" destOrd="0" presId="urn:microsoft.com/office/officeart/2005/8/layout/cycle7"/>
    <dgm:cxn modelId="{4E1B9673-8300-4744-826D-7C64FA0382AD}" type="presParOf" srcId="{E43F5923-E9F0-4353-B2F8-9A51B7C442FC}" destId="{1D55C42A-5496-4E41-993C-F3185C920231}" srcOrd="1" destOrd="0" presId="urn:microsoft.com/office/officeart/2005/8/layout/cycle7"/>
    <dgm:cxn modelId="{2172C5A5-5B0B-4FEF-B157-F76277434498}" type="presParOf" srcId="{1D55C42A-5496-4E41-993C-F3185C920231}" destId="{CF847207-C7FF-4DFE-9C94-007096641E26}" srcOrd="0" destOrd="0" presId="urn:microsoft.com/office/officeart/2005/8/layout/cycle7"/>
    <dgm:cxn modelId="{C0AAE288-F342-46BE-9E1F-7F782928C30F}" type="presParOf" srcId="{E43F5923-E9F0-4353-B2F8-9A51B7C442FC}" destId="{D40B9AD4-6DF4-4AD3-BDAF-FF3BE4427152}" srcOrd="2" destOrd="0" presId="urn:microsoft.com/office/officeart/2005/8/layout/cycle7"/>
    <dgm:cxn modelId="{B3BC6475-F311-4B63-82B4-36FA0FA90E60}" type="presParOf" srcId="{E43F5923-E9F0-4353-B2F8-9A51B7C442FC}" destId="{56DF85CA-8A5E-4AC2-9C12-0EB44F1C67FF}" srcOrd="3" destOrd="0" presId="urn:microsoft.com/office/officeart/2005/8/layout/cycle7"/>
    <dgm:cxn modelId="{B3451E5E-2585-4218-915B-5FCBB2D177F7}" type="presParOf" srcId="{56DF85CA-8A5E-4AC2-9C12-0EB44F1C67FF}" destId="{2C6EA301-87AB-43B9-B385-D4C678674E31}" srcOrd="0" destOrd="0" presId="urn:microsoft.com/office/officeart/2005/8/layout/cycle7"/>
    <dgm:cxn modelId="{46F1C830-C5A4-43FF-8128-FF5F799E13E8}" type="presParOf" srcId="{E43F5923-E9F0-4353-B2F8-9A51B7C442FC}" destId="{225FB1F9-EB18-4258-B680-90FF6ED6D35A}" srcOrd="4" destOrd="0" presId="urn:microsoft.com/office/officeart/2005/8/layout/cycle7"/>
    <dgm:cxn modelId="{6B5308B5-46A9-4FF4-AA0E-C6B263789F8C}" type="presParOf" srcId="{E43F5923-E9F0-4353-B2F8-9A51B7C442FC}" destId="{569E9CDF-F2DF-4200-BE3C-802D33430C88}" srcOrd="5" destOrd="0" presId="urn:microsoft.com/office/officeart/2005/8/layout/cycle7"/>
    <dgm:cxn modelId="{4CDA6F6B-82B0-4698-95E2-89F7ACD62EA2}" type="presParOf" srcId="{569E9CDF-F2DF-4200-BE3C-802D33430C88}" destId="{285FDE2F-1DBD-4565-8A31-37DA0B0D8ED3}"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6D5565F-48FB-4C74-86C3-E79599B24BD7}" type="doc">
      <dgm:prSet loTypeId="urn:microsoft.com/office/officeart/2005/8/layout/radial5" loCatId="cycle" qsTypeId="urn:microsoft.com/office/officeart/2005/8/quickstyle/simple1" qsCatId="simple" csTypeId="urn:microsoft.com/office/officeart/2005/8/colors/accent0_3" csCatId="mainScheme" phldr="1"/>
      <dgm:spPr/>
      <dgm:t>
        <a:bodyPr/>
        <a:lstStyle/>
        <a:p>
          <a:endParaRPr lang="fr-FR"/>
        </a:p>
      </dgm:t>
    </dgm:pt>
    <dgm:pt modelId="{9702861B-CDAD-4C16-8885-B8F0C6159571}">
      <dgm:prSet phldrT="[Texte]" custT="1"/>
      <dgm:spPr>
        <a:solidFill>
          <a:srgbClr val="5AB88F"/>
        </a:solidFill>
      </dgm:spPr>
      <dgm:t>
        <a:bodyPr/>
        <a:lstStyle/>
        <a:p>
          <a:r>
            <a:rPr lang="fr-FR" sz="1100" dirty="0"/>
            <a:t>Les divers temps de l’apprentissage </a:t>
          </a:r>
        </a:p>
      </dgm:t>
    </dgm:pt>
    <dgm:pt modelId="{E0E3FCEA-67CD-47E2-99E9-FF5E16F8ADE5}" type="parTrans" cxnId="{40B1A299-1013-4DB9-B630-745509CA18F2}">
      <dgm:prSet/>
      <dgm:spPr/>
      <dgm:t>
        <a:bodyPr/>
        <a:lstStyle/>
        <a:p>
          <a:endParaRPr lang="fr-FR" sz="1100"/>
        </a:p>
      </dgm:t>
    </dgm:pt>
    <dgm:pt modelId="{C22075D2-07D5-4534-87A7-4CD1E68DD388}" type="sibTrans" cxnId="{40B1A299-1013-4DB9-B630-745509CA18F2}">
      <dgm:prSet/>
      <dgm:spPr/>
      <dgm:t>
        <a:bodyPr/>
        <a:lstStyle/>
        <a:p>
          <a:endParaRPr lang="fr-FR" sz="1100"/>
        </a:p>
      </dgm:t>
    </dgm:pt>
    <dgm:pt modelId="{26134E82-606A-4119-8810-DA96CE596F90}">
      <dgm:prSet phldrT="[Texte]" custT="1"/>
      <dgm:spPr>
        <a:solidFill>
          <a:srgbClr val="5AB88F"/>
        </a:solidFill>
        <a:ln>
          <a:solidFill>
            <a:srgbClr val="005E8B"/>
          </a:solidFill>
        </a:ln>
      </dgm:spPr>
      <dgm:t>
        <a:bodyPr/>
        <a:lstStyle/>
        <a:p>
          <a:r>
            <a:rPr lang="fr-FR" sz="1100" dirty="0"/>
            <a:t>Temps de recherche, d’activité, de manipulation</a:t>
          </a:r>
        </a:p>
      </dgm:t>
    </dgm:pt>
    <dgm:pt modelId="{6C769E6B-81B3-4D74-8E5A-B98036402C57}" type="parTrans" cxnId="{0726623A-5331-45F6-9707-7F5A55A72EBA}">
      <dgm:prSet custT="1"/>
      <dgm:spPr>
        <a:solidFill>
          <a:schemeClr val="accent1"/>
        </a:solidFill>
        <a:ln>
          <a:solidFill>
            <a:srgbClr val="005E8B"/>
          </a:solidFill>
        </a:ln>
      </dgm:spPr>
      <dgm:t>
        <a:bodyPr/>
        <a:lstStyle/>
        <a:p>
          <a:endParaRPr lang="fr-FR" sz="1100"/>
        </a:p>
      </dgm:t>
    </dgm:pt>
    <dgm:pt modelId="{8ED7A626-D75B-4616-BD7D-564959A7BCDC}" type="sibTrans" cxnId="{0726623A-5331-45F6-9707-7F5A55A72EBA}">
      <dgm:prSet/>
      <dgm:spPr/>
      <dgm:t>
        <a:bodyPr/>
        <a:lstStyle/>
        <a:p>
          <a:endParaRPr lang="fr-FR" sz="1100"/>
        </a:p>
      </dgm:t>
    </dgm:pt>
    <dgm:pt modelId="{BA869D97-2643-4EDC-9BA9-B37FAD390601}">
      <dgm:prSet phldrT="[Texte]" custT="1"/>
      <dgm:spPr>
        <a:solidFill>
          <a:srgbClr val="5AB88F"/>
        </a:solidFill>
        <a:ln>
          <a:solidFill>
            <a:srgbClr val="005E8B"/>
          </a:solidFill>
        </a:ln>
      </dgm:spPr>
      <dgm:t>
        <a:bodyPr/>
        <a:lstStyle/>
        <a:p>
          <a:r>
            <a:rPr lang="fr-FR" sz="1100" dirty="0"/>
            <a:t>Temps de dialogue et d’échange, de verbalisation</a:t>
          </a:r>
        </a:p>
      </dgm:t>
    </dgm:pt>
    <dgm:pt modelId="{99B6150C-3B9E-4FD0-850E-92992A79A659}" type="parTrans" cxnId="{F2B8874E-7537-4E7E-A314-F748262E025F}">
      <dgm:prSet custT="1"/>
      <dgm:spPr>
        <a:solidFill>
          <a:schemeClr val="accent1"/>
        </a:solidFill>
        <a:ln>
          <a:solidFill>
            <a:srgbClr val="005E8B"/>
          </a:solidFill>
        </a:ln>
      </dgm:spPr>
      <dgm:t>
        <a:bodyPr/>
        <a:lstStyle/>
        <a:p>
          <a:endParaRPr lang="fr-FR" sz="1100"/>
        </a:p>
      </dgm:t>
    </dgm:pt>
    <dgm:pt modelId="{07ACC7A8-057F-40D6-850D-0A6D33E55324}" type="sibTrans" cxnId="{F2B8874E-7537-4E7E-A314-F748262E025F}">
      <dgm:prSet/>
      <dgm:spPr/>
      <dgm:t>
        <a:bodyPr/>
        <a:lstStyle/>
        <a:p>
          <a:endParaRPr lang="fr-FR" sz="1100"/>
        </a:p>
      </dgm:t>
    </dgm:pt>
    <dgm:pt modelId="{5B1AA744-EF3E-49DB-8FAA-27ED7F0CE803}">
      <dgm:prSet phldrT="[Texte]" custT="1"/>
      <dgm:spPr>
        <a:solidFill>
          <a:srgbClr val="5AB88F"/>
        </a:solidFill>
        <a:ln>
          <a:solidFill>
            <a:srgbClr val="005E8B"/>
          </a:solidFill>
        </a:ln>
      </dgm:spPr>
      <dgm:t>
        <a:bodyPr/>
        <a:lstStyle/>
        <a:p>
          <a:r>
            <a:rPr lang="fr-FR" sz="1100" dirty="0"/>
            <a:t>Temps de synthèse</a:t>
          </a:r>
        </a:p>
      </dgm:t>
    </dgm:pt>
    <dgm:pt modelId="{48B933E8-77A5-4B7D-A825-4FC70A4A3381}" type="parTrans" cxnId="{9A890E1B-6C95-4E5F-A9B4-3BCAF8C2EB10}">
      <dgm:prSet custT="1"/>
      <dgm:spPr>
        <a:solidFill>
          <a:schemeClr val="accent1"/>
        </a:solidFill>
        <a:ln>
          <a:solidFill>
            <a:srgbClr val="005E8B"/>
          </a:solidFill>
        </a:ln>
      </dgm:spPr>
      <dgm:t>
        <a:bodyPr/>
        <a:lstStyle/>
        <a:p>
          <a:endParaRPr lang="fr-FR" sz="1100"/>
        </a:p>
      </dgm:t>
    </dgm:pt>
    <dgm:pt modelId="{DE27BD34-A4EF-4833-854D-047DC201A770}" type="sibTrans" cxnId="{9A890E1B-6C95-4E5F-A9B4-3BCAF8C2EB10}">
      <dgm:prSet/>
      <dgm:spPr/>
      <dgm:t>
        <a:bodyPr/>
        <a:lstStyle/>
        <a:p>
          <a:endParaRPr lang="fr-FR" sz="1100"/>
        </a:p>
      </dgm:t>
    </dgm:pt>
    <dgm:pt modelId="{F1183015-2553-48F4-BFA7-21A7E23970C2}">
      <dgm:prSet phldrT="[Texte]" custT="1"/>
      <dgm:spPr>
        <a:solidFill>
          <a:srgbClr val="5AB88F"/>
        </a:solidFill>
        <a:ln>
          <a:solidFill>
            <a:srgbClr val="005E8B"/>
          </a:solidFill>
        </a:ln>
      </dgm:spPr>
      <dgm:t>
        <a:bodyPr/>
        <a:lstStyle/>
        <a:p>
          <a:r>
            <a:rPr lang="fr-FR" sz="1100" dirty="0"/>
            <a:t>Les exercices et problèmes, allant progressivement de l’application la plus directe au thème d’étude</a:t>
          </a:r>
        </a:p>
      </dgm:t>
    </dgm:pt>
    <dgm:pt modelId="{E30C1800-42D9-4592-9B9C-F6B2AAFC345C}" type="parTrans" cxnId="{2AD81B62-1878-49B3-8639-E3B99FDBBB52}">
      <dgm:prSet custT="1"/>
      <dgm:spPr>
        <a:solidFill>
          <a:schemeClr val="accent1"/>
        </a:solidFill>
        <a:ln>
          <a:solidFill>
            <a:srgbClr val="005E8B"/>
          </a:solidFill>
        </a:ln>
      </dgm:spPr>
      <dgm:t>
        <a:bodyPr/>
        <a:lstStyle/>
        <a:p>
          <a:endParaRPr lang="fr-FR" sz="1100"/>
        </a:p>
      </dgm:t>
    </dgm:pt>
    <dgm:pt modelId="{2E2D3573-0CB9-4AB6-99FB-AD84A723FCAD}" type="sibTrans" cxnId="{2AD81B62-1878-49B3-8639-E3B99FDBBB52}">
      <dgm:prSet/>
      <dgm:spPr/>
      <dgm:t>
        <a:bodyPr/>
        <a:lstStyle/>
        <a:p>
          <a:endParaRPr lang="fr-FR" sz="1100"/>
        </a:p>
      </dgm:t>
    </dgm:pt>
    <dgm:pt modelId="{CBCC473E-D793-453C-AA25-D8455B09BC72}">
      <dgm:prSet phldrT="[Texte]" custT="1"/>
      <dgm:spPr>
        <a:solidFill>
          <a:srgbClr val="5AB88F"/>
        </a:solidFill>
        <a:ln>
          <a:solidFill>
            <a:srgbClr val="005E8B"/>
          </a:solidFill>
        </a:ln>
      </dgm:spPr>
      <dgm:t>
        <a:bodyPr/>
        <a:lstStyle/>
        <a:p>
          <a:r>
            <a:rPr lang="fr-FR" sz="1100" dirty="0"/>
            <a:t>Les rituels, afin de consolider les connaissances et les méthodes</a:t>
          </a:r>
        </a:p>
      </dgm:t>
    </dgm:pt>
    <dgm:pt modelId="{89313289-4298-4404-9485-CD5A31271FDD}" type="parTrans" cxnId="{1917F26C-36DD-4C9B-9DA6-C640D777AF63}">
      <dgm:prSet custT="1"/>
      <dgm:spPr>
        <a:solidFill>
          <a:schemeClr val="accent1"/>
        </a:solidFill>
        <a:ln>
          <a:solidFill>
            <a:srgbClr val="005E8B"/>
          </a:solidFill>
        </a:ln>
      </dgm:spPr>
      <dgm:t>
        <a:bodyPr/>
        <a:lstStyle/>
        <a:p>
          <a:endParaRPr lang="fr-FR" sz="1100"/>
        </a:p>
      </dgm:t>
    </dgm:pt>
    <dgm:pt modelId="{EB706F0C-A032-4CD4-A0EA-DCE2EC546DC7}" type="sibTrans" cxnId="{1917F26C-36DD-4C9B-9DA6-C640D777AF63}">
      <dgm:prSet/>
      <dgm:spPr/>
      <dgm:t>
        <a:bodyPr/>
        <a:lstStyle/>
        <a:p>
          <a:endParaRPr lang="fr-FR" sz="1100"/>
        </a:p>
      </dgm:t>
    </dgm:pt>
    <dgm:pt modelId="{7B5999C8-B4A1-4CD6-A283-11E3FC25093B}">
      <dgm:prSet phldrT="[Texte]" custT="1"/>
      <dgm:spPr>
        <a:solidFill>
          <a:srgbClr val="5AB88F"/>
        </a:solidFill>
        <a:ln>
          <a:solidFill>
            <a:srgbClr val="005E8B"/>
          </a:solidFill>
        </a:ln>
      </dgm:spPr>
      <dgm:t>
        <a:bodyPr/>
        <a:lstStyle/>
        <a:p>
          <a:r>
            <a:rPr lang="fr-FR" sz="1100" dirty="0"/>
            <a:t>Les temps d’analyse des erreurs</a:t>
          </a:r>
        </a:p>
      </dgm:t>
    </dgm:pt>
    <dgm:pt modelId="{416C4579-AA77-4F98-876C-357D300E9554}" type="parTrans" cxnId="{51040AF4-4B6F-4FEA-AFD6-DF645CC9E3BD}">
      <dgm:prSet custT="1"/>
      <dgm:spPr>
        <a:solidFill>
          <a:schemeClr val="accent1"/>
        </a:solidFill>
        <a:ln>
          <a:solidFill>
            <a:srgbClr val="005E8B"/>
          </a:solidFill>
        </a:ln>
      </dgm:spPr>
      <dgm:t>
        <a:bodyPr/>
        <a:lstStyle/>
        <a:p>
          <a:endParaRPr lang="fr-FR" sz="1100"/>
        </a:p>
      </dgm:t>
    </dgm:pt>
    <dgm:pt modelId="{4CC89716-74F1-474A-8311-B4D3F9727DF2}" type="sibTrans" cxnId="{51040AF4-4B6F-4FEA-AFD6-DF645CC9E3BD}">
      <dgm:prSet/>
      <dgm:spPr/>
      <dgm:t>
        <a:bodyPr/>
        <a:lstStyle/>
        <a:p>
          <a:endParaRPr lang="fr-FR" sz="1100"/>
        </a:p>
      </dgm:t>
    </dgm:pt>
    <dgm:pt modelId="{9D50C7A6-9BA5-485C-9889-7B2CDE531899}" type="pres">
      <dgm:prSet presAssocID="{66D5565F-48FB-4C74-86C3-E79599B24BD7}" presName="Name0" presStyleCnt="0">
        <dgm:presLayoutVars>
          <dgm:chMax val="1"/>
          <dgm:dir/>
          <dgm:animLvl val="ctr"/>
          <dgm:resizeHandles val="exact"/>
        </dgm:presLayoutVars>
      </dgm:prSet>
      <dgm:spPr/>
    </dgm:pt>
    <dgm:pt modelId="{612F9592-CD81-42A9-B31F-203EFF0A523E}" type="pres">
      <dgm:prSet presAssocID="{9702861B-CDAD-4C16-8885-B8F0C6159571}" presName="centerShape" presStyleLbl="node0" presStyleIdx="0" presStyleCnt="1"/>
      <dgm:spPr/>
    </dgm:pt>
    <dgm:pt modelId="{D781A742-7E12-4C55-A7A2-D7E1F6762DEE}" type="pres">
      <dgm:prSet presAssocID="{6C769E6B-81B3-4D74-8E5A-B98036402C57}" presName="parTrans" presStyleLbl="sibTrans2D1" presStyleIdx="0" presStyleCnt="6"/>
      <dgm:spPr/>
    </dgm:pt>
    <dgm:pt modelId="{3EDBD80F-DE20-4CF8-98E5-F60762CAC373}" type="pres">
      <dgm:prSet presAssocID="{6C769E6B-81B3-4D74-8E5A-B98036402C57}" presName="connectorText" presStyleLbl="sibTrans2D1" presStyleIdx="0" presStyleCnt="6"/>
      <dgm:spPr/>
    </dgm:pt>
    <dgm:pt modelId="{A62CA180-F32E-40B9-AC3D-40B0E37A5829}" type="pres">
      <dgm:prSet presAssocID="{26134E82-606A-4119-8810-DA96CE596F90}" presName="node" presStyleLbl="node1" presStyleIdx="0" presStyleCnt="6">
        <dgm:presLayoutVars>
          <dgm:bulletEnabled val="1"/>
        </dgm:presLayoutVars>
      </dgm:prSet>
      <dgm:spPr/>
    </dgm:pt>
    <dgm:pt modelId="{C2035803-BE40-42D7-81A3-B25D8B337ECB}" type="pres">
      <dgm:prSet presAssocID="{99B6150C-3B9E-4FD0-850E-92992A79A659}" presName="parTrans" presStyleLbl="sibTrans2D1" presStyleIdx="1" presStyleCnt="6"/>
      <dgm:spPr/>
    </dgm:pt>
    <dgm:pt modelId="{3B758785-6A4C-496F-9CA0-A028C696922A}" type="pres">
      <dgm:prSet presAssocID="{99B6150C-3B9E-4FD0-850E-92992A79A659}" presName="connectorText" presStyleLbl="sibTrans2D1" presStyleIdx="1" presStyleCnt="6"/>
      <dgm:spPr/>
    </dgm:pt>
    <dgm:pt modelId="{F639F59E-0463-4C3F-94E0-F96B3DD8ED74}" type="pres">
      <dgm:prSet presAssocID="{BA869D97-2643-4EDC-9BA9-B37FAD390601}" presName="node" presStyleLbl="node1" presStyleIdx="1" presStyleCnt="6">
        <dgm:presLayoutVars>
          <dgm:bulletEnabled val="1"/>
        </dgm:presLayoutVars>
      </dgm:prSet>
      <dgm:spPr/>
    </dgm:pt>
    <dgm:pt modelId="{5D319781-680B-437D-96B9-7EFA230838C6}" type="pres">
      <dgm:prSet presAssocID="{48B933E8-77A5-4B7D-A825-4FC70A4A3381}" presName="parTrans" presStyleLbl="sibTrans2D1" presStyleIdx="2" presStyleCnt="6"/>
      <dgm:spPr/>
    </dgm:pt>
    <dgm:pt modelId="{0F2F4F96-E0F2-4360-985E-62921A76484D}" type="pres">
      <dgm:prSet presAssocID="{48B933E8-77A5-4B7D-A825-4FC70A4A3381}" presName="connectorText" presStyleLbl="sibTrans2D1" presStyleIdx="2" presStyleCnt="6"/>
      <dgm:spPr/>
    </dgm:pt>
    <dgm:pt modelId="{4586B13B-8175-4228-ACA0-49E34B57813A}" type="pres">
      <dgm:prSet presAssocID="{5B1AA744-EF3E-49DB-8FAA-27ED7F0CE803}" presName="node" presStyleLbl="node1" presStyleIdx="2" presStyleCnt="6">
        <dgm:presLayoutVars>
          <dgm:bulletEnabled val="1"/>
        </dgm:presLayoutVars>
      </dgm:prSet>
      <dgm:spPr/>
    </dgm:pt>
    <dgm:pt modelId="{21B7EA3E-99B2-4A18-903C-47EA4FF4DCC3}" type="pres">
      <dgm:prSet presAssocID="{E30C1800-42D9-4592-9B9C-F6B2AAFC345C}" presName="parTrans" presStyleLbl="sibTrans2D1" presStyleIdx="3" presStyleCnt="6"/>
      <dgm:spPr/>
    </dgm:pt>
    <dgm:pt modelId="{47FC2693-6A6E-41BB-858E-F31B63E7489D}" type="pres">
      <dgm:prSet presAssocID="{E30C1800-42D9-4592-9B9C-F6B2AAFC345C}" presName="connectorText" presStyleLbl="sibTrans2D1" presStyleIdx="3" presStyleCnt="6"/>
      <dgm:spPr/>
    </dgm:pt>
    <dgm:pt modelId="{932BEB67-08CF-4802-991D-DBA08DBB39BE}" type="pres">
      <dgm:prSet presAssocID="{F1183015-2553-48F4-BFA7-21A7E23970C2}" presName="node" presStyleLbl="node1" presStyleIdx="3" presStyleCnt="6">
        <dgm:presLayoutVars>
          <dgm:bulletEnabled val="1"/>
        </dgm:presLayoutVars>
      </dgm:prSet>
      <dgm:spPr/>
    </dgm:pt>
    <dgm:pt modelId="{113E1DB4-E805-4201-B0DF-4DF05671291F}" type="pres">
      <dgm:prSet presAssocID="{89313289-4298-4404-9485-CD5A31271FDD}" presName="parTrans" presStyleLbl="sibTrans2D1" presStyleIdx="4" presStyleCnt="6"/>
      <dgm:spPr/>
    </dgm:pt>
    <dgm:pt modelId="{1A1930C8-4A3A-4EFF-9A00-554AAD7B7451}" type="pres">
      <dgm:prSet presAssocID="{89313289-4298-4404-9485-CD5A31271FDD}" presName="connectorText" presStyleLbl="sibTrans2D1" presStyleIdx="4" presStyleCnt="6"/>
      <dgm:spPr/>
    </dgm:pt>
    <dgm:pt modelId="{C834C989-553B-4BF8-AC58-1B5DE3E1E361}" type="pres">
      <dgm:prSet presAssocID="{CBCC473E-D793-453C-AA25-D8455B09BC72}" presName="node" presStyleLbl="node1" presStyleIdx="4" presStyleCnt="6">
        <dgm:presLayoutVars>
          <dgm:bulletEnabled val="1"/>
        </dgm:presLayoutVars>
      </dgm:prSet>
      <dgm:spPr/>
    </dgm:pt>
    <dgm:pt modelId="{829C858E-D964-478E-BF0B-671EBE5E10E0}" type="pres">
      <dgm:prSet presAssocID="{416C4579-AA77-4F98-876C-357D300E9554}" presName="parTrans" presStyleLbl="sibTrans2D1" presStyleIdx="5" presStyleCnt="6"/>
      <dgm:spPr/>
    </dgm:pt>
    <dgm:pt modelId="{031EDEFA-66FB-43FD-AF7B-1C7BE3A1350D}" type="pres">
      <dgm:prSet presAssocID="{416C4579-AA77-4F98-876C-357D300E9554}" presName="connectorText" presStyleLbl="sibTrans2D1" presStyleIdx="5" presStyleCnt="6"/>
      <dgm:spPr/>
    </dgm:pt>
    <dgm:pt modelId="{C7D5DDC2-9418-4C56-8970-C7ECE645747C}" type="pres">
      <dgm:prSet presAssocID="{7B5999C8-B4A1-4CD6-A283-11E3FC25093B}" presName="node" presStyleLbl="node1" presStyleIdx="5" presStyleCnt="6">
        <dgm:presLayoutVars>
          <dgm:bulletEnabled val="1"/>
        </dgm:presLayoutVars>
      </dgm:prSet>
      <dgm:spPr/>
    </dgm:pt>
  </dgm:ptLst>
  <dgm:cxnLst>
    <dgm:cxn modelId="{9D0A8E13-E655-4C10-A6A2-4C465E88A55B}" type="presOf" srcId="{E30C1800-42D9-4592-9B9C-F6B2AAFC345C}" destId="{21B7EA3E-99B2-4A18-903C-47EA4FF4DCC3}" srcOrd="0" destOrd="0" presId="urn:microsoft.com/office/officeart/2005/8/layout/radial5"/>
    <dgm:cxn modelId="{9A890E1B-6C95-4E5F-A9B4-3BCAF8C2EB10}" srcId="{9702861B-CDAD-4C16-8885-B8F0C6159571}" destId="{5B1AA744-EF3E-49DB-8FAA-27ED7F0CE803}" srcOrd="2" destOrd="0" parTransId="{48B933E8-77A5-4B7D-A825-4FC70A4A3381}" sibTransId="{DE27BD34-A4EF-4833-854D-047DC201A770}"/>
    <dgm:cxn modelId="{A1DC5E1C-D0C6-43C2-90AD-82A77AA1D588}" type="presOf" srcId="{48B933E8-77A5-4B7D-A825-4FC70A4A3381}" destId="{5D319781-680B-437D-96B9-7EFA230838C6}" srcOrd="0" destOrd="0" presId="urn:microsoft.com/office/officeart/2005/8/layout/radial5"/>
    <dgm:cxn modelId="{AED7961E-0A5A-4E3D-A5DC-2DE509061153}" type="presOf" srcId="{416C4579-AA77-4F98-876C-357D300E9554}" destId="{829C858E-D964-478E-BF0B-671EBE5E10E0}" srcOrd="0" destOrd="0" presId="urn:microsoft.com/office/officeart/2005/8/layout/radial5"/>
    <dgm:cxn modelId="{0726623A-5331-45F6-9707-7F5A55A72EBA}" srcId="{9702861B-CDAD-4C16-8885-B8F0C6159571}" destId="{26134E82-606A-4119-8810-DA96CE596F90}" srcOrd="0" destOrd="0" parTransId="{6C769E6B-81B3-4D74-8E5A-B98036402C57}" sibTransId="{8ED7A626-D75B-4616-BD7D-564959A7BCDC}"/>
    <dgm:cxn modelId="{968BED3F-890E-4607-ADBC-40878095B9AA}" type="presOf" srcId="{89313289-4298-4404-9485-CD5A31271FDD}" destId="{1A1930C8-4A3A-4EFF-9A00-554AAD7B7451}" srcOrd="1" destOrd="0" presId="urn:microsoft.com/office/officeart/2005/8/layout/radial5"/>
    <dgm:cxn modelId="{2AD81B62-1878-49B3-8639-E3B99FDBBB52}" srcId="{9702861B-CDAD-4C16-8885-B8F0C6159571}" destId="{F1183015-2553-48F4-BFA7-21A7E23970C2}" srcOrd="3" destOrd="0" parTransId="{E30C1800-42D9-4592-9B9C-F6B2AAFC345C}" sibTransId="{2E2D3573-0CB9-4AB6-99FB-AD84A723FCAD}"/>
    <dgm:cxn modelId="{5D04FA42-5929-4405-94F1-FC535D5A9A6F}" type="presOf" srcId="{BA869D97-2643-4EDC-9BA9-B37FAD390601}" destId="{F639F59E-0463-4C3F-94E0-F96B3DD8ED74}" srcOrd="0" destOrd="0" presId="urn:microsoft.com/office/officeart/2005/8/layout/radial5"/>
    <dgm:cxn modelId="{E2DBCF43-6EF3-4F7F-BE06-EC2E5B3FD7F7}" type="presOf" srcId="{7B5999C8-B4A1-4CD6-A283-11E3FC25093B}" destId="{C7D5DDC2-9418-4C56-8970-C7ECE645747C}" srcOrd="0" destOrd="0" presId="urn:microsoft.com/office/officeart/2005/8/layout/radial5"/>
    <dgm:cxn modelId="{1917F26C-36DD-4C9B-9DA6-C640D777AF63}" srcId="{9702861B-CDAD-4C16-8885-B8F0C6159571}" destId="{CBCC473E-D793-453C-AA25-D8455B09BC72}" srcOrd="4" destOrd="0" parTransId="{89313289-4298-4404-9485-CD5A31271FDD}" sibTransId="{EB706F0C-A032-4CD4-A0EA-DCE2EC546DC7}"/>
    <dgm:cxn modelId="{F2B8874E-7537-4E7E-A314-F748262E025F}" srcId="{9702861B-CDAD-4C16-8885-B8F0C6159571}" destId="{BA869D97-2643-4EDC-9BA9-B37FAD390601}" srcOrd="1" destOrd="0" parTransId="{99B6150C-3B9E-4FD0-850E-92992A79A659}" sibTransId="{07ACC7A8-057F-40D6-850D-0A6D33E55324}"/>
    <dgm:cxn modelId="{F0C16F57-0217-4706-8833-13973E5D329E}" type="presOf" srcId="{E30C1800-42D9-4592-9B9C-F6B2AAFC345C}" destId="{47FC2693-6A6E-41BB-858E-F31B63E7489D}" srcOrd="1" destOrd="0" presId="urn:microsoft.com/office/officeart/2005/8/layout/radial5"/>
    <dgm:cxn modelId="{ADDF1F7E-6275-493C-9B70-12ED597913D8}" type="presOf" srcId="{416C4579-AA77-4F98-876C-357D300E9554}" destId="{031EDEFA-66FB-43FD-AF7B-1C7BE3A1350D}" srcOrd="1" destOrd="0" presId="urn:microsoft.com/office/officeart/2005/8/layout/radial5"/>
    <dgm:cxn modelId="{8D63B88B-E3C1-428F-836E-E8695FFE3C1C}" type="presOf" srcId="{CBCC473E-D793-453C-AA25-D8455B09BC72}" destId="{C834C989-553B-4BF8-AC58-1B5DE3E1E361}" srcOrd="0" destOrd="0" presId="urn:microsoft.com/office/officeart/2005/8/layout/radial5"/>
    <dgm:cxn modelId="{850E0196-84A8-4481-BF42-9425C2A6146C}" type="presOf" srcId="{6C769E6B-81B3-4D74-8E5A-B98036402C57}" destId="{D781A742-7E12-4C55-A7A2-D7E1F6762DEE}" srcOrd="0" destOrd="0" presId="urn:microsoft.com/office/officeart/2005/8/layout/radial5"/>
    <dgm:cxn modelId="{FF4FC297-11CA-4E29-AD3D-960D170E1A6F}" type="presOf" srcId="{6C769E6B-81B3-4D74-8E5A-B98036402C57}" destId="{3EDBD80F-DE20-4CF8-98E5-F60762CAC373}" srcOrd="1" destOrd="0" presId="urn:microsoft.com/office/officeart/2005/8/layout/radial5"/>
    <dgm:cxn modelId="{40B1A299-1013-4DB9-B630-745509CA18F2}" srcId="{66D5565F-48FB-4C74-86C3-E79599B24BD7}" destId="{9702861B-CDAD-4C16-8885-B8F0C6159571}" srcOrd="0" destOrd="0" parTransId="{E0E3FCEA-67CD-47E2-99E9-FF5E16F8ADE5}" sibTransId="{C22075D2-07D5-4534-87A7-4CD1E68DD388}"/>
    <dgm:cxn modelId="{C4F7839C-06FC-4B21-AFB9-DC6426FC0346}" type="presOf" srcId="{48B933E8-77A5-4B7D-A825-4FC70A4A3381}" destId="{0F2F4F96-E0F2-4360-985E-62921A76484D}" srcOrd="1" destOrd="0" presId="urn:microsoft.com/office/officeart/2005/8/layout/radial5"/>
    <dgm:cxn modelId="{C40BE3A5-C838-4ED0-A1A0-BEFA62527FB3}" type="presOf" srcId="{5B1AA744-EF3E-49DB-8FAA-27ED7F0CE803}" destId="{4586B13B-8175-4228-ACA0-49E34B57813A}" srcOrd="0" destOrd="0" presId="urn:microsoft.com/office/officeart/2005/8/layout/radial5"/>
    <dgm:cxn modelId="{1025FCA5-A9F8-4A5C-B36B-FC2021A1028A}" type="presOf" srcId="{89313289-4298-4404-9485-CD5A31271FDD}" destId="{113E1DB4-E805-4201-B0DF-4DF05671291F}" srcOrd="0" destOrd="0" presId="urn:microsoft.com/office/officeart/2005/8/layout/radial5"/>
    <dgm:cxn modelId="{3440D5AB-2C14-4DE0-94C1-F466F08C2BA3}" type="presOf" srcId="{26134E82-606A-4119-8810-DA96CE596F90}" destId="{A62CA180-F32E-40B9-AC3D-40B0E37A5829}" srcOrd="0" destOrd="0" presId="urn:microsoft.com/office/officeart/2005/8/layout/radial5"/>
    <dgm:cxn modelId="{DC14AEB2-710F-4D04-8B8E-5D6BFB3F6972}" type="presOf" srcId="{99B6150C-3B9E-4FD0-850E-92992A79A659}" destId="{C2035803-BE40-42D7-81A3-B25D8B337ECB}" srcOrd="0" destOrd="0" presId="urn:microsoft.com/office/officeart/2005/8/layout/radial5"/>
    <dgm:cxn modelId="{B65235DA-5411-414B-A158-43D0D1EF3050}" type="presOf" srcId="{99B6150C-3B9E-4FD0-850E-92992A79A659}" destId="{3B758785-6A4C-496F-9CA0-A028C696922A}" srcOrd="1" destOrd="0" presId="urn:microsoft.com/office/officeart/2005/8/layout/radial5"/>
    <dgm:cxn modelId="{E82380DA-CEDE-4936-BAEB-847801FD64B9}" type="presOf" srcId="{9702861B-CDAD-4C16-8885-B8F0C6159571}" destId="{612F9592-CD81-42A9-B31F-203EFF0A523E}" srcOrd="0" destOrd="0" presId="urn:microsoft.com/office/officeart/2005/8/layout/radial5"/>
    <dgm:cxn modelId="{842093DF-CA4D-4AD3-A1BF-ED97C47A7B3E}" type="presOf" srcId="{F1183015-2553-48F4-BFA7-21A7E23970C2}" destId="{932BEB67-08CF-4802-991D-DBA08DBB39BE}" srcOrd="0" destOrd="0" presId="urn:microsoft.com/office/officeart/2005/8/layout/radial5"/>
    <dgm:cxn modelId="{80928CF1-830D-4E9B-9B83-49C0ADDC7C70}" type="presOf" srcId="{66D5565F-48FB-4C74-86C3-E79599B24BD7}" destId="{9D50C7A6-9BA5-485C-9889-7B2CDE531899}" srcOrd="0" destOrd="0" presId="urn:microsoft.com/office/officeart/2005/8/layout/radial5"/>
    <dgm:cxn modelId="{51040AF4-4B6F-4FEA-AFD6-DF645CC9E3BD}" srcId="{9702861B-CDAD-4C16-8885-B8F0C6159571}" destId="{7B5999C8-B4A1-4CD6-A283-11E3FC25093B}" srcOrd="5" destOrd="0" parTransId="{416C4579-AA77-4F98-876C-357D300E9554}" sibTransId="{4CC89716-74F1-474A-8311-B4D3F9727DF2}"/>
    <dgm:cxn modelId="{1EF16FF9-001D-4BE9-9008-4FF88077A649}" type="presParOf" srcId="{9D50C7A6-9BA5-485C-9889-7B2CDE531899}" destId="{612F9592-CD81-42A9-B31F-203EFF0A523E}" srcOrd="0" destOrd="0" presId="urn:microsoft.com/office/officeart/2005/8/layout/radial5"/>
    <dgm:cxn modelId="{BD611517-209D-42EC-BA82-EA0D1665CF61}" type="presParOf" srcId="{9D50C7A6-9BA5-485C-9889-7B2CDE531899}" destId="{D781A742-7E12-4C55-A7A2-D7E1F6762DEE}" srcOrd="1" destOrd="0" presId="urn:microsoft.com/office/officeart/2005/8/layout/radial5"/>
    <dgm:cxn modelId="{A5E6318E-F7ED-4F58-9FBB-B19F2B3292DC}" type="presParOf" srcId="{D781A742-7E12-4C55-A7A2-D7E1F6762DEE}" destId="{3EDBD80F-DE20-4CF8-98E5-F60762CAC373}" srcOrd="0" destOrd="0" presId="urn:microsoft.com/office/officeart/2005/8/layout/radial5"/>
    <dgm:cxn modelId="{33420A0D-5CC8-4EAA-885F-5A760EC12E64}" type="presParOf" srcId="{9D50C7A6-9BA5-485C-9889-7B2CDE531899}" destId="{A62CA180-F32E-40B9-AC3D-40B0E37A5829}" srcOrd="2" destOrd="0" presId="urn:microsoft.com/office/officeart/2005/8/layout/radial5"/>
    <dgm:cxn modelId="{DED96C0E-5828-4064-ACD8-CADC75B802F3}" type="presParOf" srcId="{9D50C7A6-9BA5-485C-9889-7B2CDE531899}" destId="{C2035803-BE40-42D7-81A3-B25D8B337ECB}" srcOrd="3" destOrd="0" presId="urn:microsoft.com/office/officeart/2005/8/layout/radial5"/>
    <dgm:cxn modelId="{1042281E-B1D9-4002-96D9-ABA8C7F3CB2D}" type="presParOf" srcId="{C2035803-BE40-42D7-81A3-B25D8B337ECB}" destId="{3B758785-6A4C-496F-9CA0-A028C696922A}" srcOrd="0" destOrd="0" presId="urn:microsoft.com/office/officeart/2005/8/layout/radial5"/>
    <dgm:cxn modelId="{5A902D72-8DC6-4D2F-999D-72D853079C70}" type="presParOf" srcId="{9D50C7A6-9BA5-485C-9889-7B2CDE531899}" destId="{F639F59E-0463-4C3F-94E0-F96B3DD8ED74}" srcOrd="4" destOrd="0" presId="urn:microsoft.com/office/officeart/2005/8/layout/radial5"/>
    <dgm:cxn modelId="{FAA2D6B9-75C9-40DC-ABA7-63674FB06AF9}" type="presParOf" srcId="{9D50C7A6-9BA5-485C-9889-7B2CDE531899}" destId="{5D319781-680B-437D-96B9-7EFA230838C6}" srcOrd="5" destOrd="0" presId="urn:microsoft.com/office/officeart/2005/8/layout/radial5"/>
    <dgm:cxn modelId="{E8798461-D6AE-4A73-B47F-5A541D2F3543}" type="presParOf" srcId="{5D319781-680B-437D-96B9-7EFA230838C6}" destId="{0F2F4F96-E0F2-4360-985E-62921A76484D}" srcOrd="0" destOrd="0" presId="urn:microsoft.com/office/officeart/2005/8/layout/radial5"/>
    <dgm:cxn modelId="{D5BCF6B7-3DBC-4132-B332-31A33A453CA1}" type="presParOf" srcId="{9D50C7A6-9BA5-485C-9889-7B2CDE531899}" destId="{4586B13B-8175-4228-ACA0-49E34B57813A}" srcOrd="6" destOrd="0" presId="urn:microsoft.com/office/officeart/2005/8/layout/radial5"/>
    <dgm:cxn modelId="{B512E759-17D7-4FC5-8DD7-8C48CB90752A}" type="presParOf" srcId="{9D50C7A6-9BA5-485C-9889-7B2CDE531899}" destId="{21B7EA3E-99B2-4A18-903C-47EA4FF4DCC3}" srcOrd="7" destOrd="0" presId="urn:microsoft.com/office/officeart/2005/8/layout/radial5"/>
    <dgm:cxn modelId="{6ED1D2D4-D010-4F20-8FAC-74C18F135BA6}" type="presParOf" srcId="{21B7EA3E-99B2-4A18-903C-47EA4FF4DCC3}" destId="{47FC2693-6A6E-41BB-858E-F31B63E7489D}" srcOrd="0" destOrd="0" presId="urn:microsoft.com/office/officeart/2005/8/layout/radial5"/>
    <dgm:cxn modelId="{A41D4464-F329-4BF8-A1DF-EA48B2A0F560}" type="presParOf" srcId="{9D50C7A6-9BA5-485C-9889-7B2CDE531899}" destId="{932BEB67-08CF-4802-991D-DBA08DBB39BE}" srcOrd="8" destOrd="0" presId="urn:microsoft.com/office/officeart/2005/8/layout/radial5"/>
    <dgm:cxn modelId="{B64E8C84-7631-4115-AF19-E8F8508250F2}" type="presParOf" srcId="{9D50C7A6-9BA5-485C-9889-7B2CDE531899}" destId="{113E1DB4-E805-4201-B0DF-4DF05671291F}" srcOrd="9" destOrd="0" presId="urn:microsoft.com/office/officeart/2005/8/layout/radial5"/>
    <dgm:cxn modelId="{22B27BF7-2E81-48B3-AE58-D73C0B32115C}" type="presParOf" srcId="{113E1DB4-E805-4201-B0DF-4DF05671291F}" destId="{1A1930C8-4A3A-4EFF-9A00-554AAD7B7451}" srcOrd="0" destOrd="0" presId="urn:microsoft.com/office/officeart/2005/8/layout/radial5"/>
    <dgm:cxn modelId="{147BF9D7-534F-4714-B5D6-3E8CBEC9864F}" type="presParOf" srcId="{9D50C7A6-9BA5-485C-9889-7B2CDE531899}" destId="{C834C989-553B-4BF8-AC58-1B5DE3E1E361}" srcOrd="10" destOrd="0" presId="urn:microsoft.com/office/officeart/2005/8/layout/radial5"/>
    <dgm:cxn modelId="{AD49435F-9873-4C35-8B1F-198E0886F227}" type="presParOf" srcId="{9D50C7A6-9BA5-485C-9889-7B2CDE531899}" destId="{829C858E-D964-478E-BF0B-671EBE5E10E0}" srcOrd="11" destOrd="0" presId="urn:microsoft.com/office/officeart/2005/8/layout/radial5"/>
    <dgm:cxn modelId="{E5345373-5604-4113-BB78-81D2CD7598CF}" type="presParOf" srcId="{829C858E-D964-478E-BF0B-671EBE5E10E0}" destId="{031EDEFA-66FB-43FD-AF7B-1C7BE3A1350D}" srcOrd="0" destOrd="0" presId="urn:microsoft.com/office/officeart/2005/8/layout/radial5"/>
    <dgm:cxn modelId="{C7E29A8B-9E6E-4518-A1AB-192ED1C845FD}" type="presParOf" srcId="{9D50C7A6-9BA5-485C-9889-7B2CDE531899}" destId="{C7D5DDC2-9418-4C56-8970-C7ECE645747C}" srcOrd="12"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00ED93E-3A5A-4D9C-A583-A6DE0BA7C4E7}" type="doc">
      <dgm:prSet loTypeId="urn:microsoft.com/office/officeart/2005/8/layout/process1" loCatId="process" qsTypeId="urn:microsoft.com/office/officeart/2005/8/quickstyle/simple1" qsCatId="simple" csTypeId="urn:microsoft.com/office/officeart/2005/8/colors/accent0_3" csCatId="mainScheme" phldr="1"/>
      <dgm:spPr/>
    </dgm:pt>
    <dgm:pt modelId="{7E0D5DA5-4A2C-43D4-9041-700A0EA8F770}">
      <dgm:prSet phldrT="[Texte]" custT="1"/>
      <dgm:spPr>
        <a:solidFill>
          <a:srgbClr val="5AB88F"/>
        </a:solidFill>
        <a:ln>
          <a:solidFill>
            <a:srgbClr val="005E8B"/>
          </a:solidFill>
        </a:ln>
      </dgm:spPr>
      <dgm:t>
        <a:bodyPr/>
        <a:lstStyle/>
        <a:p>
          <a:r>
            <a:rPr lang="fr-FR" sz="1200" dirty="0"/>
            <a:t>Problématiques traitées sont contextualisées </a:t>
          </a:r>
        </a:p>
      </dgm:t>
    </dgm:pt>
    <dgm:pt modelId="{7BCECE59-78E3-4A56-AB7B-2C16484B25BE}" type="parTrans" cxnId="{578E75E8-C20F-4B8E-B98F-9A358FE77248}">
      <dgm:prSet/>
      <dgm:spPr/>
      <dgm:t>
        <a:bodyPr/>
        <a:lstStyle/>
        <a:p>
          <a:endParaRPr lang="fr-FR"/>
        </a:p>
      </dgm:t>
    </dgm:pt>
    <dgm:pt modelId="{3F675EB1-B4AB-4D30-8500-9A594DE27471}" type="sibTrans" cxnId="{578E75E8-C20F-4B8E-B98F-9A358FE77248}">
      <dgm:prSet/>
      <dgm:spPr>
        <a:solidFill>
          <a:schemeClr val="accent1"/>
        </a:solidFill>
        <a:ln>
          <a:solidFill>
            <a:srgbClr val="005E8B"/>
          </a:solidFill>
        </a:ln>
      </dgm:spPr>
      <dgm:t>
        <a:bodyPr/>
        <a:lstStyle/>
        <a:p>
          <a:endParaRPr lang="fr-FR"/>
        </a:p>
      </dgm:t>
    </dgm:pt>
    <dgm:pt modelId="{6C0D7813-FAEA-4BD3-B1BD-F386D4717206}">
      <dgm:prSet phldrT="[Texte]" custT="1"/>
      <dgm:spPr>
        <a:solidFill>
          <a:srgbClr val="5AB88F"/>
        </a:solidFill>
        <a:ln>
          <a:solidFill>
            <a:srgbClr val="005E8B"/>
          </a:solidFill>
        </a:ln>
      </dgm:spPr>
      <dgm:t>
        <a:bodyPr/>
        <a:lstStyle/>
        <a:p>
          <a:r>
            <a:rPr lang="fr-FR" sz="1200" dirty="0"/>
            <a:t>Traitement des problématiques</a:t>
          </a:r>
        </a:p>
      </dgm:t>
    </dgm:pt>
    <dgm:pt modelId="{A91DA019-5C4B-4560-86B2-5531331A7EA1}" type="parTrans" cxnId="{8BFE20DD-DF62-4DE8-AD47-9BEBAA0713FF}">
      <dgm:prSet/>
      <dgm:spPr/>
      <dgm:t>
        <a:bodyPr/>
        <a:lstStyle/>
        <a:p>
          <a:endParaRPr lang="fr-FR"/>
        </a:p>
      </dgm:t>
    </dgm:pt>
    <dgm:pt modelId="{573FC48F-BB6E-4CC7-8C0E-C4860E5D3316}" type="sibTrans" cxnId="{8BFE20DD-DF62-4DE8-AD47-9BEBAA0713FF}">
      <dgm:prSet/>
      <dgm:spPr>
        <a:solidFill>
          <a:schemeClr val="accent1"/>
        </a:solidFill>
        <a:ln>
          <a:solidFill>
            <a:srgbClr val="005E8B"/>
          </a:solidFill>
        </a:ln>
      </dgm:spPr>
      <dgm:t>
        <a:bodyPr/>
        <a:lstStyle/>
        <a:p>
          <a:endParaRPr lang="fr-FR"/>
        </a:p>
      </dgm:t>
    </dgm:pt>
    <dgm:pt modelId="{7EF9228B-5884-496A-A93A-C9E0C5FF06AD}">
      <dgm:prSet phldrT="[Texte]" custT="1"/>
      <dgm:spPr>
        <a:solidFill>
          <a:srgbClr val="5AB88F"/>
        </a:solidFill>
        <a:ln>
          <a:solidFill>
            <a:srgbClr val="005E8B"/>
          </a:solidFill>
        </a:ln>
      </dgm:spPr>
      <dgm:t>
        <a:bodyPr/>
        <a:lstStyle/>
        <a:p>
          <a:r>
            <a:rPr lang="fr-FR" sz="1200" dirty="0"/>
            <a:t>Phase de </a:t>
          </a:r>
          <a:r>
            <a:rPr lang="fr-FR" sz="1200" b="1" i="0" u="sng" dirty="0"/>
            <a:t>décontextualisation </a:t>
          </a:r>
          <a:r>
            <a:rPr lang="fr-FR" sz="1200" dirty="0"/>
            <a:t>et rédaction d’une synthèse</a:t>
          </a:r>
        </a:p>
      </dgm:t>
    </dgm:pt>
    <dgm:pt modelId="{8DC39C02-8BDE-4C1A-81A4-4BF5320D7A50}" type="parTrans" cxnId="{0577AF5F-37A5-47D8-9B26-E39AB6B37E47}">
      <dgm:prSet/>
      <dgm:spPr/>
      <dgm:t>
        <a:bodyPr/>
        <a:lstStyle/>
        <a:p>
          <a:endParaRPr lang="fr-FR"/>
        </a:p>
      </dgm:t>
    </dgm:pt>
    <dgm:pt modelId="{FF6284C1-EBD3-4598-9F37-ED93BC10ED70}" type="sibTrans" cxnId="{0577AF5F-37A5-47D8-9B26-E39AB6B37E47}">
      <dgm:prSet/>
      <dgm:spPr>
        <a:solidFill>
          <a:schemeClr val="accent1"/>
        </a:solidFill>
        <a:ln>
          <a:solidFill>
            <a:srgbClr val="005E8B"/>
          </a:solidFill>
        </a:ln>
      </dgm:spPr>
      <dgm:t>
        <a:bodyPr/>
        <a:lstStyle/>
        <a:p>
          <a:endParaRPr lang="fr-FR"/>
        </a:p>
      </dgm:t>
    </dgm:pt>
    <dgm:pt modelId="{E0A9B132-218A-4D4E-B95A-CA10F9ED99C7}">
      <dgm:prSet phldrT="[Texte]" custT="1"/>
      <dgm:spPr>
        <a:solidFill>
          <a:srgbClr val="5AB88F"/>
        </a:solidFill>
        <a:ln>
          <a:solidFill>
            <a:srgbClr val="005E8B"/>
          </a:solidFill>
        </a:ln>
      </dgm:spPr>
      <dgm:t>
        <a:bodyPr/>
        <a:lstStyle/>
        <a:p>
          <a:r>
            <a:rPr lang="fr-FR" sz="1200" dirty="0"/>
            <a:t>Trace écrite laissée sur le cahier de l’élève</a:t>
          </a:r>
        </a:p>
      </dgm:t>
    </dgm:pt>
    <dgm:pt modelId="{E1B8C429-4CEC-4423-BA15-762831A69F13}" type="parTrans" cxnId="{94832480-EBA6-4036-8BC7-5CF3AE889FC1}">
      <dgm:prSet/>
      <dgm:spPr/>
      <dgm:t>
        <a:bodyPr/>
        <a:lstStyle/>
        <a:p>
          <a:endParaRPr lang="fr-FR"/>
        </a:p>
      </dgm:t>
    </dgm:pt>
    <dgm:pt modelId="{116DB7B9-0416-45E1-9306-FBA10966E206}" type="sibTrans" cxnId="{94832480-EBA6-4036-8BC7-5CF3AE889FC1}">
      <dgm:prSet/>
      <dgm:spPr/>
      <dgm:t>
        <a:bodyPr/>
        <a:lstStyle/>
        <a:p>
          <a:endParaRPr lang="fr-FR"/>
        </a:p>
      </dgm:t>
    </dgm:pt>
    <dgm:pt modelId="{806FBA3B-F873-44EC-AB6E-0A7105AF48BB}" type="pres">
      <dgm:prSet presAssocID="{E00ED93E-3A5A-4D9C-A583-A6DE0BA7C4E7}" presName="Name0" presStyleCnt="0">
        <dgm:presLayoutVars>
          <dgm:dir/>
          <dgm:resizeHandles val="exact"/>
        </dgm:presLayoutVars>
      </dgm:prSet>
      <dgm:spPr/>
    </dgm:pt>
    <dgm:pt modelId="{85A3E83A-763A-436C-8E63-EEFF93057983}" type="pres">
      <dgm:prSet presAssocID="{7E0D5DA5-4A2C-43D4-9041-700A0EA8F770}" presName="node" presStyleLbl="node1" presStyleIdx="0" presStyleCnt="4">
        <dgm:presLayoutVars>
          <dgm:bulletEnabled val="1"/>
        </dgm:presLayoutVars>
      </dgm:prSet>
      <dgm:spPr/>
    </dgm:pt>
    <dgm:pt modelId="{9794E135-843E-481C-B8B2-34F90A9DF203}" type="pres">
      <dgm:prSet presAssocID="{3F675EB1-B4AB-4D30-8500-9A594DE27471}" presName="sibTrans" presStyleLbl="sibTrans2D1" presStyleIdx="0" presStyleCnt="3"/>
      <dgm:spPr/>
    </dgm:pt>
    <dgm:pt modelId="{CF1B2E64-3680-44EA-AFE6-E681F29C798A}" type="pres">
      <dgm:prSet presAssocID="{3F675EB1-B4AB-4D30-8500-9A594DE27471}" presName="connectorText" presStyleLbl="sibTrans2D1" presStyleIdx="0" presStyleCnt="3"/>
      <dgm:spPr/>
    </dgm:pt>
    <dgm:pt modelId="{7FA8C85D-0358-4325-B6A2-15ADC31C050B}" type="pres">
      <dgm:prSet presAssocID="{6C0D7813-FAEA-4BD3-B1BD-F386D4717206}" presName="node" presStyleLbl="node1" presStyleIdx="1" presStyleCnt="4">
        <dgm:presLayoutVars>
          <dgm:bulletEnabled val="1"/>
        </dgm:presLayoutVars>
      </dgm:prSet>
      <dgm:spPr/>
    </dgm:pt>
    <dgm:pt modelId="{AF492D48-B99F-4120-9AC4-73BB6E893020}" type="pres">
      <dgm:prSet presAssocID="{573FC48F-BB6E-4CC7-8C0E-C4860E5D3316}" presName="sibTrans" presStyleLbl="sibTrans2D1" presStyleIdx="1" presStyleCnt="3"/>
      <dgm:spPr/>
    </dgm:pt>
    <dgm:pt modelId="{BC7C14A1-CDBB-4153-9CF8-7FC2FA57DDDB}" type="pres">
      <dgm:prSet presAssocID="{573FC48F-BB6E-4CC7-8C0E-C4860E5D3316}" presName="connectorText" presStyleLbl="sibTrans2D1" presStyleIdx="1" presStyleCnt="3"/>
      <dgm:spPr/>
    </dgm:pt>
    <dgm:pt modelId="{EA9597EC-0061-4DED-87F5-6FDB4A022F46}" type="pres">
      <dgm:prSet presAssocID="{7EF9228B-5884-496A-A93A-C9E0C5FF06AD}" presName="node" presStyleLbl="node1" presStyleIdx="2" presStyleCnt="4">
        <dgm:presLayoutVars>
          <dgm:bulletEnabled val="1"/>
        </dgm:presLayoutVars>
      </dgm:prSet>
      <dgm:spPr/>
    </dgm:pt>
    <dgm:pt modelId="{64336E68-B82C-4E56-8CC6-5B74378A968C}" type="pres">
      <dgm:prSet presAssocID="{FF6284C1-EBD3-4598-9F37-ED93BC10ED70}" presName="sibTrans" presStyleLbl="sibTrans2D1" presStyleIdx="2" presStyleCnt="3"/>
      <dgm:spPr/>
    </dgm:pt>
    <dgm:pt modelId="{B0F5704B-05F0-425C-8950-9EB5F43CA2BF}" type="pres">
      <dgm:prSet presAssocID="{FF6284C1-EBD3-4598-9F37-ED93BC10ED70}" presName="connectorText" presStyleLbl="sibTrans2D1" presStyleIdx="2" presStyleCnt="3"/>
      <dgm:spPr/>
    </dgm:pt>
    <dgm:pt modelId="{27355260-A260-48E0-B979-70CD38751367}" type="pres">
      <dgm:prSet presAssocID="{E0A9B132-218A-4D4E-B95A-CA10F9ED99C7}" presName="node" presStyleLbl="node1" presStyleIdx="3" presStyleCnt="4">
        <dgm:presLayoutVars>
          <dgm:bulletEnabled val="1"/>
        </dgm:presLayoutVars>
      </dgm:prSet>
      <dgm:spPr/>
    </dgm:pt>
  </dgm:ptLst>
  <dgm:cxnLst>
    <dgm:cxn modelId="{A2CBCA05-9E8A-4606-8444-128E8F58F4E3}" type="presOf" srcId="{573FC48F-BB6E-4CC7-8C0E-C4860E5D3316}" destId="{BC7C14A1-CDBB-4153-9CF8-7FC2FA57DDDB}" srcOrd="1" destOrd="0" presId="urn:microsoft.com/office/officeart/2005/8/layout/process1"/>
    <dgm:cxn modelId="{CF9BE107-68E0-41FC-8A94-BFDD8DE41A95}" type="presOf" srcId="{3F675EB1-B4AB-4D30-8500-9A594DE27471}" destId="{9794E135-843E-481C-B8B2-34F90A9DF203}" srcOrd="0" destOrd="0" presId="urn:microsoft.com/office/officeart/2005/8/layout/process1"/>
    <dgm:cxn modelId="{27D6AD1C-5D6C-4DB2-9BEE-1E1265198687}" type="presOf" srcId="{7EF9228B-5884-496A-A93A-C9E0C5FF06AD}" destId="{EA9597EC-0061-4DED-87F5-6FDB4A022F46}" srcOrd="0" destOrd="0" presId="urn:microsoft.com/office/officeart/2005/8/layout/process1"/>
    <dgm:cxn modelId="{0577AF5F-37A5-47D8-9B26-E39AB6B37E47}" srcId="{E00ED93E-3A5A-4D9C-A583-A6DE0BA7C4E7}" destId="{7EF9228B-5884-496A-A93A-C9E0C5FF06AD}" srcOrd="2" destOrd="0" parTransId="{8DC39C02-8BDE-4C1A-81A4-4BF5320D7A50}" sibTransId="{FF6284C1-EBD3-4598-9F37-ED93BC10ED70}"/>
    <dgm:cxn modelId="{A2D0B144-2476-4696-9B4F-32B6B50CE22C}" type="presOf" srcId="{573FC48F-BB6E-4CC7-8C0E-C4860E5D3316}" destId="{AF492D48-B99F-4120-9AC4-73BB6E893020}" srcOrd="0" destOrd="0" presId="urn:microsoft.com/office/officeart/2005/8/layout/process1"/>
    <dgm:cxn modelId="{94832480-EBA6-4036-8BC7-5CF3AE889FC1}" srcId="{E00ED93E-3A5A-4D9C-A583-A6DE0BA7C4E7}" destId="{E0A9B132-218A-4D4E-B95A-CA10F9ED99C7}" srcOrd="3" destOrd="0" parTransId="{E1B8C429-4CEC-4423-BA15-762831A69F13}" sibTransId="{116DB7B9-0416-45E1-9306-FBA10966E206}"/>
    <dgm:cxn modelId="{DCB09197-4D34-4B7D-8033-CCF940541704}" type="presOf" srcId="{E0A9B132-218A-4D4E-B95A-CA10F9ED99C7}" destId="{27355260-A260-48E0-B979-70CD38751367}" srcOrd="0" destOrd="0" presId="urn:microsoft.com/office/officeart/2005/8/layout/process1"/>
    <dgm:cxn modelId="{AF7A88A3-6E8D-486A-A94F-04A754DE4FF7}" type="presOf" srcId="{FF6284C1-EBD3-4598-9F37-ED93BC10ED70}" destId="{64336E68-B82C-4E56-8CC6-5B74378A968C}" srcOrd="0" destOrd="0" presId="urn:microsoft.com/office/officeart/2005/8/layout/process1"/>
    <dgm:cxn modelId="{530F2DB9-40D6-4301-B5FA-58970AFC937F}" type="presOf" srcId="{7E0D5DA5-4A2C-43D4-9041-700A0EA8F770}" destId="{85A3E83A-763A-436C-8E63-EEFF93057983}" srcOrd="0" destOrd="0" presId="urn:microsoft.com/office/officeart/2005/8/layout/process1"/>
    <dgm:cxn modelId="{21360CCE-E781-4455-A9EB-182230F411B3}" type="presOf" srcId="{E00ED93E-3A5A-4D9C-A583-A6DE0BA7C4E7}" destId="{806FBA3B-F873-44EC-AB6E-0A7105AF48BB}" srcOrd="0" destOrd="0" presId="urn:microsoft.com/office/officeart/2005/8/layout/process1"/>
    <dgm:cxn modelId="{F11CA4D6-BD8C-4DEF-B42E-772C7E41731F}" type="presOf" srcId="{3F675EB1-B4AB-4D30-8500-9A594DE27471}" destId="{CF1B2E64-3680-44EA-AFE6-E681F29C798A}" srcOrd="1" destOrd="0" presId="urn:microsoft.com/office/officeart/2005/8/layout/process1"/>
    <dgm:cxn modelId="{8BFE20DD-DF62-4DE8-AD47-9BEBAA0713FF}" srcId="{E00ED93E-3A5A-4D9C-A583-A6DE0BA7C4E7}" destId="{6C0D7813-FAEA-4BD3-B1BD-F386D4717206}" srcOrd="1" destOrd="0" parTransId="{A91DA019-5C4B-4560-86B2-5531331A7EA1}" sibTransId="{573FC48F-BB6E-4CC7-8C0E-C4860E5D3316}"/>
    <dgm:cxn modelId="{BFA415E8-25C0-43CB-8176-6CDCC2A816C8}" type="presOf" srcId="{6C0D7813-FAEA-4BD3-B1BD-F386D4717206}" destId="{7FA8C85D-0358-4325-B6A2-15ADC31C050B}" srcOrd="0" destOrd="0" presId="urn:microsoft.com/office/officeart/2005/8/layout/process1"/>
    <dgm:cxn modelId="{578E75E8-C20F-4B8E-B98F-9A358FE77248}" srcId="{E00ED93E-3A5A-4D9C-A583-A6DE0BA7C4E7}" destId="{7E0D5DA5-4A2C-43D4-9041-700A0EA8F770}" srcOrd="0" destOrd="0" parTransId="{7BCECE59-78E3-4A56-AB7B-2C16484B25BE}" sibTransId="{3F675EB1-B4AB-4D30-8500-9A594DE27471}"/>
    <dgm:cxn modelId="{939258FD-B5D4-428C-ABF1-8921CAC0FE6B}" type="presOf" srcId="{FF6284C1-EBD3-4598-9F37-ED93BC10ED70}" destId="{B0F5704B-05F0-425C-8950-9EB5F43CA2BF}" srcOrd="1" destOrd="0" presId="urn:microsoft.com/office/officeart/2005/8/layout/process1"/>
    <dgm:cxn modelId="{D9DB3AB1-694A-4795-B18C-6C0D568676CF}" type="presParOf" srcId="{806FBA3B-F873-44EC-AB6E-0A7105AF48BB}" destId="{85A3E83A-763A-436C-8E63-EEFF93057983}" srcOrd="0" destOrd="0" presId="urn:microsoft.com/office/officeart/2005/8/layout/process1"/>
    <dgm:cxn modelId="{DD8D9D03-6728-4412-AAEF-351BC5951D08}" type="presParOf" srcId="{806FBA3B-F873-44EC-AB6E-0A7105AF48BB}" destId="{9794E135-843E-481C-B8B2-34F90A9DF203}" srcOrd="1" destOrd="0" presId="urn:microsoft.com/office/officeart/2005/8/layout/process1"/>
    <dgm:cxn modelId="{F6691529-B41A-432B-91DB-826C263D95B5}" type="presParOf" srcId="{9794E135-843E-481C-B8B2-34F90A9DF203}" destId="{CF1B2E64-3680-44EA-AFE6-E681F29C798A}" srcOrd="0" destOrd="0" presId="urn:microsoft.com/office/officeart/2005/8/layout/process1"/>
    <dgm:cxn modelId="{FF3EAD3D-343E-4621-8105-2CA9924F36A1}" type="presParOf" srcId="{806FBA3B-F873-44EC-AB6E-0A7105AF48BB}" destId="{7FA8C85D-0358-4325-B6A2-15ADC31C050B}" srcOrd="2" destOrd="0" presId="urn:microsoft.com/office/officeart/2005/8/layout/process1"/>
    <dgm:cxn modelId="{9FE82710-3B1E-4734-A30D-3E85BB5140A1}" type="presParOf" srcId="{806FBA3B-F873-44EC-AB6E-0A7105AF48BB}" destId="{AF492D48-B99F-4120-9AC4-73BB6E893020}" srcOrd="3" destOrd="0" presId="urn:microsoft.com/office/officeart/2005/8/layout/process1"/>
    <dgm:cxn modelId="{9159854A-C14F-4F13-B9ED-8BA1FD8CB872}" type="presParOf" srcId="{AF492D48-B99F-4120-9AC4-73BB6E893020}" destId="{BC7C14A1-CDBB-4153-9CF8-7FC2FA57DDDB}" srcOrd="0" destOrd="0" presId="urn:microsoft.com/office/officeart/2005/8/layout/process1"/>
    <dgm:cxn modelId="{D59902E7-25DA-4318-8DB2-810F19C2323F}" type="presParOf" srcId="{806FBA3B-F873-44EC-AB6E-0A7105AF48BB}" destId="{EA9597EC-0061-4DED-87F5-6FDB4A022F46}" srcOrd="4" destOrd="0" presId="urn:microsoft.com/office/officeart/2005/8/layout/process1"/>
    <dgm:cxn modelId="{C2A3254A-5424-45C7-BDEF-EFDCB94F0384}" type="presParOf" srcId="{806FBA3B-F873-44EC-AB6E-0A7105AF48BB}" destId="{64336E68-B82C-4E56-8CC6-5B74378A968C}" srcOrd="5" destOrd="0" presId="urn:microsoft.com/office/officeart/2005/8/layout/process1"/>
    <dgm:cxn modelId="{096DEF98-4541-4214-8513-A96E3EBBF32B}" type="presParOf" srcId="{64336E68-B82C-4E56-8CC6-5B74378A968C}" destId="{B0F5704B-05F0-425C-8950-9EB5F43CA2BF}" srcOrd="0" destOrd="0" presId="urn:microsoft.com/office/officeart/2005/8/layout/process1"/>
    <dgm:cxn modelId="{28A69B97-FB75-413E-AA6C-A6E902D3FE23}" type="presParOf" srcId="{806FBA3B-F873-44EC-AB6E-0A7105AF48BB}" destId="{27355260-A260-48E0-B979-70CD38751367}"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00ED93E-3A5A-4D9C-A583-A6DE0BA7C4E7}" type="doc">
      <dgm:prSet loTypeId="urn:microsoft.com/office/officeart/2005/8/layout/process1" loCatId="process" qsTypeId="urn:microsoft.com/office/officeart/2005/8/quickstyle/simple1" qsCatId="simple" csTypeId="urn:microsoft.com/office/officeart/2005/8/colors/accent0_3" csCatId="mainScheme" phldr="1"/>
      <dgm:spPr/>
    </dgm:pt>
    <dgm:pt modelId="{DDCD9348-69BB-47B7-A3C9-F382929EBD2B}">
      <dgm:prSet phldrT="[Texte]" custT="1"/>
      <dgm:spPr>
        <a:solidFill>
          <a:srgbClr val="5AB88F"/>
        </a:solidFill>
        <a:ln>
          <a:solidFill>
            <a:srgbClr val="005E8B"/>
          </a:solidFill>
        </a:ln>
      </dgm:spPr>
      <dgm:t>
        <a:bodyPr/>
        <a:lstStyle/>
        <a:p>
          <a:r>
            <a:rPr lang="fr-FR" sz="1200" dirty="0"/>
            <a:t>Visualisations, expérimentations, essais et/ou simulations informatiques</a:t>
          </a:r>
        </a:p>
      </dgm:t>
    </dgm:pt>
    <dgm:pt modelId="{6FC03EE9-779E-4726-A823-010A3E987055}" type="parTrans" cxnId="{BC075852-36AB-4DC4-B7C1-F91F25358E91}">
      <dgm:prSet/>
      <dgm:spPr/>
      <dgm:t>
        <a:bodyPr/>
        <a:lstStyle/>
        <a:p>
          <a:endParaRPr lang="fr-FR"/>
        </a:p>
      </dgm:t>
    </dgm:pt>
    <dgm:pt modelId="{B0D57AB5-6717-430E-AC8A-7BA118C16A08}" type="sibTrans" cxnId="{BC075852-36AB-4DC4-B7C1-F91F25358E91}">
      <dgm:prSet/>
      <dgm:spPr>
        <a:solidFill>
          <a:schemeClr val="accent1"/>
        </a:solidFill>
        <a:ln>
          <a:solidFill>
            <a:srgbClr val="005E8B"/>
          </a:solidFill>
        </a:ln>
      </dgm:spPr>
      <dgm:t>
        <a:bodyPr/>
        <a:lstStyle/>
        <a:p>
          <a:endParaRPr lang="fr-FR"/>
        </a:p>
      </dgm:t>
    </dgm:pt>
    <dgm:pt modelId="{84E894F5-B88C-4E86-82FD-8F74D81B25E7}">
      <dgm:prSet phldrT="[Texte]" custT="1"/>
      <dgm:spPr>
        <a:solidFill>
          <a:srgbClr val="5AB88F"/>
        </a:solidFill>
        <a:ln>
          <a:solidFill>
            <a:srgbClr val="005E8B"/>
          </a:solidFill>
        </a:ln>
      </dgm:spPr>
      <dgm:t>
        <a:bodyPr/>
        <a:lstStyle/>
        <a:p>
          <a:r>
            <a:rPr lang="fr-FR" sz="1200" dirty="0"/>
            <a:t>Emission de conjectures</a:t>
          </a:r>
        </a:p>
      </dgm:t>
    </dgm:pt>
    <dgm:pt modelId="{B677E3D3-DC32-4455-AF74-77BB125B23E3}" type="parTrans" cxnId="{8E2DA38E-714E-4F30-8392-F5E75711A22B}">
      <dgm:prSet/>
      <dgm:spPr/>
      <dgm:t>
        <a:bodyPr/>
        <a:lstStyle/>
        <a:p>
          <a:endParaRPr lang="fr-FR"/>
        </a:p>
      </dgm:t>
    </dgm:pt>
    <dgm:pt modelId="{6CE4A76B-011A-4BB6-9B41-7E7EFFC362BA}" type="sibTrans" cxnId="{8E2DA38E-714E-4F30-8392-F5E75711A22B}">
      <dgm:prSet/>
      <dgm:spPr>
        <a:solidFill>
          <a:schemeClr val="accent1"/>
        </a:solidFill>
        <a:ln>
          <a:solidFill>
            <a:srgbClr val="005E8B"/>
          </a:solidFill>
        </a:ln>
      </dgm:spPr>
      <dgm:t>
        <a:bodyPr/>
        <a:lstStyle/>
        <a:p>
          <a:endParaRPr lang="fr-FR"/>
        </a:p>
      </dgm:t>
    </dgm:pt>
    <dgm:pt modelId="{4EAFC11C-48CB-465B-8A40-6D0BD3295024}">
      <dgm:prSet phldrT="[Texte]" custT="1"/>
      <dgm:spPr>
        <a:solidFill>
          <a:srgbClr val="5AB88F"/>
        </a:solidFill>
        <a:ln>
          <a:solidFill>
            <a:srgbClr val="005E8B"/>
          </a:solidFill>
        </a:ln>
      </dgm:spPr>
      <dgm:t>
        <a:bodyPr/>
        <a:lstStyle/>
        <a:p>
          <a:r>
            <a:rPr lang="fr-FR" sz="1200" dirty="0"/>
            <a:t>Validation ou invalidation des conjectures par le calcul et le raisonnement</a:t>
          </a:r>
        </a:p>
      </dgm:t>
    </dgm:pt>
    <dgm:pt modelId="{E9397CA8-82D4-4A94-BAAC-225BE8D5E7EF}" type="parTrans" cxnId="{BDE2EEC1-7350-4EF5-A93B-EA15B1992354}">
      <dgm:prSet/>
      <dgm:spPr/>
      <dgm:t>
        <a:bodyPr/>
        <a:lstStyle/>
        <a:p>
          <a:endParaRPr lang="fr-FR"/>
        </a:p>
      </dgm:t>
    </dgm:pt>
    <dgm:pt modelId="{04FD1295-8062-4998-9F94-04E2303BDFAF}" type="sibTrans" cxnId="{BDE2EEC1-7350-4EF5-A93B-EA15B1992354}">
      <dgm:prSet/>
      <dgm:spPr>
        <a:solidFill>
          <a:schemeClr val="accent1"/>
        </a:solidFill>
        <a:ln>
          <a:solidFill>
            <a:srgbClr val="005E8B"/>
          </a:solidFill>
        </a:ln>
      </dgm:spPr>
      <dgm:t>
        <a:bodyPr/>
        <a:lstStyle/>
        <a:p>
          <a:endParaRPr lang="fr-FR"/>
        </a:p>
      </dgm:t>
    </dgm:pt>
    <dgm:pt modelId="{9CD048CE-965E-4C59-A56F-E0BB6261AF67}">
      <dgm:prSet phldrT="[Texte]" custT="1"/>
      <dgm:spPr>
        <a:solidFill>
          <a:srgbClr val="5AB88F"/>
        </a:solidFill>
        <a:ln>
          <a:solidFill>
            <a:srgbClr val="005E8B"/>
          </a:solidFill>
        </a:ln>
      </dgm:spPr>
      <dgm:t>
        <a:bodyPr/>
        <a:lstStyle/>
        <a:p>
          <a:r>
            <a:rPr lang="fr-FR" sz="1200" dirty="0"/>
            <a:t>Formalisation des réponses au problème</a:t>
          </a:r>
        </a:p>
      </dgm:t>
    </dgm:pt>
    <dgm:pt modelId="{F0D92C76-8B28-406C-9CF0-03590BBE53FA}" type="parTrans" cxnId="{E9803649-77CB-42EE-8035-A05278500D2B}">
      <dgm:prSet/>
      <dgm:spPr/>
      <dgm:t>
        <a:bodyPr/>
        <a:lstStyle/>
        <a:p>
          <a:endParaRPr lang="fr-FR"/>
        </a:p>
      </dgm:t>
    </dgm:pt>
    <dgm:pt modelId="{4F08750F-7E54-49C8-A53F-B3D21AEA64F2}" type="sibTrans" cxnId="{E9803649-77CB-42EE-8035-A05278500D2B}">
      <dgm:prSet/>
      <dgm:spPr/>
      <dgm:t>
        <a:bodyPr/>
        <a:lstStyle/>
        <a:p>
          <a:endParaRPr lang="fr-FR"/>
        </a:p>
      </dgm:t>
    </dgm:pt>
    <dgm:pt modelId="{806FBA3B-F873-44EC-AB6E-0A7105AF48BB}" type="pres">
      <dgm:prSet presAssocID="{E00ED93E-3A5A-4D9C-A583-A6DE0BA7C4E7}" presName="Name0" presStyleCnt="0">
        <dgm:presLayoutVars>
          <dgm:dir/>
          <dgm:resizeHandles val="exact"/>
        </dgm:presLayoutVars>
      </dgm:prSet>
      <dgm:spPr/>
    </dgm:pt>
    <dgm:pt modelId="{8108FF10-6953-4908-8969-50DA6A737465}" type="pres">
      <dgm:prSet presAssocID="{DDCD9348-69BB-47B7-A3C9-F382929EBD2B}" presName="node" presStyleLbl="node1" presStyleIdx="0" presStyleCnt="4">
        <dgm:presLayoutVars>
          <dgm:bulletEnabled val="1"/>
        </dgm:presLayoutVars>
      </dgm:prSet>
      <dgm:spPr/>
    </dgm:pt>
    <dgm:pt modelId="{6EBFE03A-D583-44DE-BD3D-D745ECD4F1C5}" type="pres">
      <dgm:prSet presAssocID="{B0D57AB5-6717-430E-AC8A-7BA118C16A08}" presName="sibTrans" presStyleLbl="sibTrans2D1" presStyleIdx="0" presStyleCnt="3"/>
      <dgm:spPr/>
    </dgm:pt>
    <dgm:pt modelId="{68382655-DD97-4D19-B08B-74C9EC81219B}" type="pres">
      <dgm:prSet presAssocID="{B0D57AB5-6717-430E-AC8A-7BA118C16A08}" presName="connectorText" presStyleLbl="sibTrans2D1" presStyleIdx="0" presStyleCnt="3"/>
      <dgm:spPr/>
    </dgm:pt>
    <dgm:pt modelId="{6021E798-1326-4B0D-80D7-B430FF23EEC7}" type="pres">
      <dgm:prSet presAssocID="{84E894F5-B88C-4E86-82FD-8F74D81B25E7}" presName="node" presStyleLbl="node1" presStyleIdx="1" presStyleCnt="4">
        <dgm:presLayoutVars>
          <dgm:bulletEnabled val="1"/>
        </dgm:presLayoutVars>
      </dgm:prSet>
      <dgm:spPr/>
    </dgm:pt>
    <dgm:pt modelId="{C415820E-9914-4655-ADA6-D3F61AC2473B}" type="pres">
      <dgm:prSet presAssocID="{6CE4A76B-011A-4BB6-9B41-7E7EFFC362BA}" presName="sibTrans" presStyleLbl="sibTrans2D1" presStyleIdx="1" presStyleCnt="3"/>
      <dgm:spPr/>
    </dgm:pt>
    <dgm:pt modelId="{547DAA5A-BD97-4458-95CF-80D0B6FCA3D1}" type="pres">
      <dgm:prSet presAssocID="{6CE4A76B-011A-4BB6-9B41-7E7EFFC362BA}" presName="connectorText" presStyleLbl="sibTrans2D1" presStyleIdx="1" presStyleCnt="3"/>
      <dgm:spPr/>
    </dgm:pt>
    <dgm:pt modelId="{C75B73E2-B2CA-4C24-AFF0-4B621BA33F0C}" type="pres">
      <dgm:prSet presAssocID="{4EAFC11C-48CB-465B-8A40-6D0BD3295024}" presName="node" presStyleLbl="node1" presStyleIdx="2" presStyleCnt="4">
        <dgm:presLayoutVars>
          <dgm:bulletEnabled val="1"/>
        </dgm:presLayoutVars>
      </dgm:prSet>
      <dgm:spPr/>
    </dgm:pt>
    <dgm:pt modelId="{818BF005-54C0-458C-9D44-007AA844F9D5}" type="pres">
      <dgm:prSet presAssocID="{04FD1295-8062-4998-9F94-04E2303BDFAF}" presName="sibTrans" presStyleLbl="sibTrans2D1" presStyleIdx="2" presStyleCnt="3"/>
      <dgm:spPr/>
    </dgm:pt>
    <dgm:pt modelId="{28204D53-2F4D-4683-B3F3-E06028C9C3DF}" type="pres">
      <dgm:prSet presAssocID="{04FD1295-8062-4998-9F94-04E2303BDFAF}" presName="connectorText" presStyleLbl="sibTrans2D1" presStyleIdx="2" presStyleCnt="3"/>
      <dgm:spPr/>
    </dgm:pt>
    <dgm:pt modelId="{C8E6B65E-56C8-4B8E-A073-29A79623FE82}" type="pres">
      <dgm:prSet presAssocID="{9CD048CE-965E-4C59-A56F-E0BB6261AF67}" presName="node" presStyleLbl="node1" presStyleIdx="3" presStyleCnt="4">
        <dgm:presLayoutVars>
          <dgm:bulletEnabled val="1"/>
        </dgm:presLayoutVars>
      </dgm:prSet>
      <dgm:spPr/>
    </dgm:pt>
  </dgm:ptLst>
  <dgm:cxnLst>
    <dgm:cxn modelId="{C2938911-49A2-4902-A835-3929197022A8}" type="presOf" srcId="{84E894F5-B88C-4E86-82FD-8F74D81B25E7}" destId="{6021E798-1326-4B0D-80D7-B430FF23EEC7}" srcOrd="0" destOrd="0" presId="urn:microsoft.com/office/officeart/2005/8/layout/process1"/>
    <dgm:cxn modelId="{F25B0F2E-2846-4F7D-82B2-8EDD508F94BA}" type="presOf" srcId="{04FD1295-8062-4998-9F94-04E2303BDFAF}" destId="{818BF005-54C0-458C-9D44-007AA844F9D5}" srcOrd="0" destOrd="0" presId="urn:microsoft.com/office/officeart/2005/8/layout/process1"/>
    <dgm:cxn modelId="{455C0236-FA95-4653-B2B9-8E131BBE08A2}" type="presOf" srcId="{4EAFC11C-48CB-465B-8A40-6D0BD3295024}" destId="{C75B73E2-B2CA-4C24-AFF0-4B621BA33F0C}" srcOrd="0" destOrd="0" presId="urn:microsoft.com/office/officeart/2005/8/layout/process1"/>
    <dgm:cxn modelId="{A4B3EC68-6231-4F7B-BE64-472260F3FA45}" type="presOf" srcId="{DDCD9348-69BB-47B7-A3C9-F382929EBD2B}" destId="{8108FF10-6953-4908-8969-50DA6A737465}" srcOrd="0" destOrd="0" presId="urn:microsoft.com/office/officeart/2005/8/layout/process1"/>
    <dgm:cxn modelId="{E9803649-77CB-42EE-8035-A05278500D2B}" srcId="{E00ED93E-3A5A-4D9C-A583-A6DE0BA7C4E7}" destId="{9CD048CE-965E-4C59-A56F-E0BB6261AF67}" srcOrd="3" destOrd="0" parTransId="{F0D92C76-8B28-406C-9CF0-03590BBE53FA}" sibTransId="{4F08750F-7E54-49C8-A53F-B3D21AEA64F2}"/>
    <dgm:cxn modelId="{2ABA6471-3C3A-4457-A353-8E2AFF800C4C}" type="presOf" srcId="{6CE4A76B-011A-4BB6-9B41-7E7EFFC362BA}" destId="{C415820E-9914-4655-ADA6-D3F61AC2473B}" srcOrd="0" destOrd="0" presId="urn:microsoft.com/office/officeart/2005/8/layout/process1"/>
    <dgm:cxn modelId="{BC075852-36AB-4DC4-B7C1-F91F25358E91}" srcId="{E00ED93E-3A5A-4D9C-A583-A6DE0BA7C4E7}" destId="{DDCD9348-69BB-47B7-A3C9-F382929EBD2B}" srcOrd="0" destOrd="0" parTransId="{6FC03EE9-779E-4726-A823-010A3E987055}" sibTransId="{B0D57AB5-6717-430E-AC8A-7BA118C16A08}"/>
    <dgm:cxn modelId="{8E2DA38E-714E-4F30-8392-F5E75711A22B}" srcId="{E00ED93E-3A5A-4D9C-A583-A6DE0BA7C4E7}" destId="{84E894F5-B88C-4E86-82FD-8F74D81B25E7}" srcOrd="1" destOrd="0" parTransId="{B677E3D3-DC32-4455-AF74-77BB125B23E3}" sibTransId="{6CE4A76B-011A-4BB6-9B41-7E7EFFC362BA}"/>
    <dgm:cxn modelId="{39786EA4-9BC1-41DC-8F68-3A7C6ED508F8}" type="presOf" srcId="{B0D57AB5-6717-430E-AC8A-7BA118C16A08}" destId="{68382655-DD97-4D19-B08B-74C9EC81219B}" srcOrd="1" destOrd="0" presId="urn:microsoft.com/office/officeart/2005/8/layout/process1"/>
    <dgm:cxn modelId="{034E0AA5-94FF-4659-96A6-D693D19BAF23}" type="presOf" srcId="{B0D57AB5-6717-430E-AC8A-7BA118C16A08}" destId="{6EBFE03A-D583-44DE-BD3D-D745ECD4F1C5}" srcOrd="0" destOrd="0" presId="urn:microsoft.com/office/officeart/2005/8/layout/process1"/>
    <dgm:cxn modelId="{BDE2EEC1-7350-4EF5-A93B-EA15B1992354}" srcId="{E00ED93E-3A5A-4D9C-A583-A6DE0BA7C4E7}" destId="{4EAFC11C-48CB-465B-8A40-6D0BD3295024}" srcOrd="2" destOrd="0" parTransId="{E9397CA8-82D4-4A94-BAAC-225BE8D5E7EF}" sibTransId="{04FD1295-8062-4998-9F94-04E2303BDFAF}"/>
    <dgm:cxn modelId="{21360CCE-E781-4455-A9EB-182230F411B3}" type="presOf" srcId="{E00ED93E-3A5A-4D9C-A583-A6DE0BA7C4E7}" destId="{806FBA3B-F873-44EC-AB6E-0A7105AF48BB}" srcOrd="0" destOrd="0" presId="urn:microsoft.com/office/officeart/2005/8/layout/process1"/>
    <dgm:cxn modelId="{D3CDEDD6-54E9-4AB4-A891-AAF9B3B55C6B}" type="presOf" srcId="{9CD048CE-965E-4C59-A56F-E0BB6261AF67}" destId="{C8E6B65E-56C8-4B8E-A073-29A79623FE82}" srcOrd="0" destOrd="0" presId="urn:microsoft.com/office/officeart/2005/8/layout/process1"/>
    <dgm:cxn modelId="{63A990EB-8087-4CAF-BDE1-9331651D763F}" type="presOf" srcId="{04FD1295-8062-4998-9F94-04E2303BDFAF}" destId="{28204D53-2F4D-4683-B3F3-E06028C9C3DF}" srcOrd="1" destOrd="0" presId="urn:microsoft.com/office/officeart/2005/8/layout/process1"/>
    <dgm:cxn modelId="{E2C86CED-FAFE-4554-8DA3-019C4FF2D78F}" type="presOf" srcId="{6CE4A76B-011A-4BB6-9B41-7E7EFFC362BA}" destId="{547DAA5A-BD97-4458-95CF-80D0B6FCA3D1}" srcOrd="1" destOrd="0" presId="urn:microsoft.com/office/officeart/2005/8/layout/process1"/>
    <dgm:cxn modelId="{369964B2-80E2-4CA5-B6F9-FA99AFD43845}" type="presParOf" srcId="{806FBA3B-F873-44EC-AB6E-0A7105AF48BB}" destId="{8108FF10-6953-4908-8969-50DA6A737465}" srcOrd="0" destOrd="0" presId="urn:microsoft.com/office/officeart/2005/8/layout/process1"/>
    <dgm:cxn modelId="{E16BF534-13ED-4EAE-AA97-08206728CB57}" type="presParOf" srcId="{806FBA3B-F873-44EC-AB6E-0A7105AF48BB}" destId="{6EBFE03A-D583-44DE-BD3D-D745ECD4F1C5}" srcOrd="1" destOrd="0" presId="urn:microsoft.com/office/officeart/2005/8/layout/process1"/>
    <dgm:cxn modelId="{733A06DE-AE56-4B40-887E-DDF7858AAB0D}" type="presParOf" srcId="{6EBFE03A-D583-44DE-BD3D-D745ECD4F1C5}" destId="{68382655-DD97-4D19-B08B-74C9EC81219B}" srcOrd="0" destOrd="0" presId="urn:microsoft.com/office/officeart/2005/8/layout/process1"/>
    <dgm:cxn modelId="{A19F80B3-51F3-438C-AF94-FA0C6F8EF332}" type="presParOf" srcId="{806FBA3B-F873-44EC-AB6E-0A7105AF48BB}" destId="{6021E798-1326-4B0D-80D7-B430FF23EEC7}" srcOrd="2" destOrd="0" presId="urn:microsoft.com/office/officeart/2005/8/layout/process1"/>
    <dgm:cxn modelId="{F1DA73EB-B0C4-446D-8583-7014484BA1B5}" type="presParOf" srcId="{806FBA3B-F873-44EC-AB6E-0A7105AF48BB}" destId="{C415820E-9914-4655-ADA6-D3F61AC2473B}" srcOrd="3" destOrd="0" presId="urn:microsoft.com/office/officeart/2005/8/layout/process1"/>
    <dgm:cxn modelId="{4834417A-FA35-4946-A9CB-2BB245A07E64}" type="presParOf" srcId="{C415820E-9914-4655-ADA6-D3F61AC2473B}" destId="{547DAA5A-BD97-4458-95CF-80D0B6FCA3D1}" srcOrd="0" destOrd="0" presId="urn:microsoft.com/office/officeart/2005/8/layout/process1"/>
    <dgm:cxn modelId="{CCF57D8D-FCF8-46B2-A644-F6E2449A11F3}" type="presParOf" srcId="{806FBA3B-F873-44EC-AB6E-0A7105AF48BB}" destId="{C75B73E2-B2CA-4C24-AFF0-4B621BA33F0C}" srcOrd="4" destOrd="0" presId="urn:microsoft.com/office/officeart/2005/8/layout/process1"/>
    <dgm:cxn modelId="{EB0A15C1-8410-485B-A522-F38030D50CA7}" type="presParOf" srcId="{806FBA3B-F873-44EC-AB6E-0A7105AF48BB}" destId="{818BF005-54C0-458C-9D44-007AA844F9D5}" srcOrd="5" destOrd="0" presId="urn:microsoft.com/office/officeart/2005/8/layout/process1"/>
    <dgm:cxn modelId="{5E62094D-3E84-486B-B0C1-026DBC07A0BD}" type="presParOf" srcId="{818BF005-54C0-458C-9D44-007AA844F9D5}" destId="{28204D53-2F4D-4683-B3F3-E06028C9C3DF}" srcOrd="0" destOrd="0" presId="urn:microsoft.com/office/officeart/2005/8/layout/process1"/>
    <dgm:cxn modelId="{9C68461F-425B-4671-AF2D-86C5474511DB}" type="presParOf" srcId="{806FBA3B-F873-44EC-AB6E-0A7105AF48BB}" destId="{C8E6B65E-56C8-4B8E-A073-29A79623FE82}"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5DDC620-712F-48DE-8101-8FE170380FF6}" type="doc">
      <dgm:prSet loTypeId="urn:microsoft.com/office/officeart/2005/8/layout/hierarchy2" loCatId="hierarchy" qsTypeId="urn:microsoft.com/office/officeart/2005/8/quickstyle/simple1" qsCatId="simple" csTypeId="urn:microsoft.com/office/officeart/2005/8/colors/accent0_3" csCatId="mainScheme" phldr="1"/>
      <dgm:spPr/>
      <dgm:t>
        <a:bodyPr/>
        <a:lstStyle/>
        <a:p>
          <a:endParaRPr lang="fr-FR"/>
        </a:p>
      </dgm:t>
    </dgm:pt>
    <dgm:pt modelId="{956F8642-88E9-4D76-ACE8-81E3C6FE2927}">
      <dgm:prSet phldrT="[Texte]" custT="1"/>
      <dgm:spPr>
        <a:solidFill>
          <a:srgbClr val="5AB88F"/>
        </a:solidFill>
        <a:ln>
          <a:solidFill>
            <a:srgbClr val="005E8B"/>
          </a:solidFill>
        </a:ln>
      </dgm:spPr>
      <dgm:t>
        <a:bodyPr/>
        <a:lstStyle/>
        <a:p>
          <a:r>
            <a:rPr lang="fr-FR" sz="1600" dirty="0"/>
            <a:t>Programme de mathématiques : </a:t>
          </a:r>
          <a:br>
            <a:rPr lang="fr-FR" sz="1600" dirty="0"/>
          </a:br>
          <a:r>
            <a:rPr lang="fr-FR" sz="1600" dirty="0"/>
            <a:t>3 domaines de connaissances</a:t>
          </a:r>
        </a:p>
      </dgm:t>
    </dgm:pt>
    <dgm:pt modelId="{26A9D39D-816C-4C68-A15D-0F3C1AE0BBFC}" type="parTrans" cxnId="{C5C1A10C-D0C0-44BF-9FB5-561704DEC5DC}">
      <dgm:prSet/>
      <dgm:spPr/>
      <dgm:t>
        <a:bodyPr/>
        <a:lstStyle/>
        <a:p>
          <a:endParaRPr lang="fr-FR" sz="2400"/>
        </a:p>
      </dgm:t>
    </dgm:pt>
    <dgm:pt modelId="{A5681E7F-65A6-45B4-A4A6-4100182B1AF6}" type="sibTrans" cxnId="{C5C1A10C-D0C0-44BF-9FB5-561704DEC5DC}">
      <dgm:prSet/>
      <dgm:spPr/>
      <dgm:t>
        <a:bodyPr/>
        <a:lstStyle/>
        <a:p>
          <a:endParaRPr lang="fr-FR" sz="2400"/>
        </a:p>
      </dgm:t>
    </dgm:pt>
    <dgm:pt modelId="{AA577D7B-3F08-459A-8722-6F88D194AD37}">
      <dgm:prSet phldrT="[Texte]" custT="1"/>
      <dgm:spPr>
        <a:solidFill>
          <a:srgbClr val="5AB88F"/>
        </a:solidFill>
        <a:ln>
          <a:solidFill>
            <a:srgbClr val="005E8B"/>
          </a:solidFill>
        </a:ln>
      </dgm:spPr>
      <dgm:t>
        <a:bodyPr/>
        <a:lstStyle/>
        <a:p>
          <a:r>
            <a:rPr lang="fr-FR" sz="1400" dirty="0"/>
            <a:t>Statistique et probabilités : </a:t>
          </a:r>
          <a:br>
            <a:rPr lang="fr-FR" sz="1400" dirty="0"/>
          </a:br>
          <a:r>
            <a:rPr lang="fr-FR" sz="1400" dirty="0"/>
            <a:t>2 modules</a:t>
          </a:r>
        </a:p>
      </dgm:t>
    </dgm:pt>
    <dgm:pt modelId="{9FFD6AB6-EE85-41FE-BDDA-FE955307992F}" type="parTrans" cxnId="{6ADA253A-AABE-4B01-AA98-AD076223E6E0}">
      <dgm:prSet custT="1"/>
      <dgm:spPr/>
      <dgm:t>
        <a:bodyPr/>
        <a:lstStyle/>
        <a:p>
          <a:endParaRPr lang="fr-FR" sz="800"/>
        </a:p>
      </dgm:t>
    </dgm:pt>
    <dgm:pt modelId="{2D4D0CF4-C4D2-4AFA-80EF-028F59BBCDD3}" type="sibTrans" cxnId="{6ADA253A-AABE-4B01-AA98-AD076223E6E0}">
      <dgm:prSet/>
      <dgm:spPr/>
      <dgm:t>
        <a:bodyPr/>
        <a:lstStyle/>
        <a:p>
          <a:endParaRPr lang="fr-FR" sz="2400"/>
        </a:p>
      </dgm:t>
    </dgm:pt>
    <dgm:pt modelId="{9D270DAE-E176-4883-95CC-57538EDE0FF1}">
      <dgm:prSet phldrT="[Texte]" custT="1"/>
      <dgm:spPr>
        <a:solidFill>
          <a:srgbClr val="5AB88F"/>
        </a:solidFill>
        <a:ln>
          <a:solidFill>
            <a:srgbClr val="005E8B"/>
          </a:solidFill>
        </a:ln>
      </dgm:spPr>
      <dgm:t>
        <a:bodyPr/>
        <a:lstStyle/>
        <a:p>
          <a:r>
            <a:rPr lang="fr-FR" sz="1200" b="1" dirty="0"/>
            <a:t>Statistique à une variable </a:t>
          </a:r>
          <a:endParaRPr lang="fr-FR" sz="1200" dirty="0"/>
        </a:p>
      </dgm:t>
    </dgm:pt>
    <dgm:pt modelId="{93DCA8AC-4A29-43F6-B578-9E80FF6E2096}" type="parTrans" cxnId="{DCC58EA4-5F21-4CC5-941B-3342EC6C8DDB}">
      <dgm:prSet custT="1"/>
      <dgm:spPr/>
      <dgm:t>
        <a:bodyPr/>
        <a:lstStyle/>
        <a:p>
          <a:endParaRPr lang="fr-FR" sz="700"/>
        </a:p>
      </dgm:t>
    </dgm:pt>
    <dgm:pt modelId="{AA8439F3-0571-4F22-929A-41ADDA5D639C}" type="sibTrans" cxnId="{DCC58EA4-5F21-4CC5-941B-3342EC6C8DDB}">
      <dgm:prSet/>
      <dgm:spPr/>
      <dgm:t>
        <a:bodyPr/>
        <a:lstStyle/>
        <a:p>
          <a:endParaRPr lang="fr-FR" sz="2400"/>
        </a:p>
      </dgm:t>
    </dgm:pt>
    <dgm:pt modelId="{6534D4A7-09DC-4386-AB44-DF4EF1624693}">
      <dgm:prSet phldrT="[Texte]" custT="1"/>
      <dgm:spPr>
        <a:solidFill>
          <a:srgbClr val="5AB88F"/>
        </a:solidFill>
        <a:ln>
          <a:solidFill>
            <a:srgbClr val="005E8B"/>
          </a:solidFill>
        </a:ln>
      </dgm:spPr>
      <dgm:t>
        <a:bodyPr/>
        <a:lstStyle/>
        <a:p>
          <a:r>
            <a:rPr lang="fr-FR" sz="1400" dirty="0"/>
            <a:t>Algèbre –Analyse :</a:t>
          </a:r>
          <a:br>
            <a:rPr lang="fr-FR" sz="1400" dirty="0"/>
          </a:br>
          <a:r>
            <a:rPr lang="fr-FR" sz="1400" dirty="0"/>
            <a:t>3 modules</a:t>
          </a:r>
        </a:p>
      </dgm:t>
    </dgm:pt>
    <dgm:pt modelId="{DEABC8BC-07F8-488C-82E1-0EF58E1FFB7E}" type="parTrans" cxnId="{039E8EBB-B107-4ACD-AFF1-A66A13F14001}">
      <dgm:prSet custT="1"/>
      <dgm:spPr/>
      <dgm:t>
        <a:bodyPr/>
        <a:lstStyle/>
        <a:p>
          <a:endParaRPr lang="fr-FR" sz="700"/>
        </a:p>
      </dgm:t>
    </dgm:pt>
    <dgm:pt modelId="{CD09F66F-8BE2-4671-B862-9B5DF4C19DA2}" type="sibTrans" cxnId="{039E8EBB-B107-4ACD-AFF1-A66A13F14001}">
      <dgm:prSet/>
      <dgm:spPr/>
      <dgm:t>
        <a:bodyPr/>
        <a:lstStyle/>
        <a:p>
          <a:endParaRPr lang="fr-FR" sz="2400"/>
        </a:p>
      </dgm:t>
    </dgm:pt>
    <dgm:pt modelId="{B6CA5DD6-6ACF-41AC-8992-A26C30AC06AF}">
      <dgm:prSet phldrT="[Texte]" custT="1"/>
      <dgm:spPr>
        <a:solidFill>
          <a:srgbClr val="5AB88F"/>
        </a:solidFill>
        <a:ln>
          <a:solidFill>
            <a:srgbClr val="005E8B"/>
          </a:solidFill>
        </a:ln>
      </dgm:spPr>
      <dgm:t>
        <a:bodyPr/>
        <a:lstStyle/>
        <a:p>
          <a:r>
            <a:rPr lang="fr-FR" sz="1400" dirty="0"/>
            <a:t>Géométrie</a:t>
          </a:r>
        </a:p>
      </dgm:t>
    </dgm:pt>
    <dgm:pt modelId="{7B70E83A-A662-4505-9317-7724CF00D4C8}" type="parTrans" cxnId="{CCC7116F-D9EA-4DD1-A3BF-AE283296074F}">
      <dgm:prSet custT="1"/>
      <dgm:spPr/>
      <dgm:t>
        <a:bodyPr/>
        <a:lstStyle/>
        <a:p>
          <a:endParaRPr lang="fr-FR" sz="800"/>
        </a:p>
      </dgm:t>
    </dgm:pt>
    <dgm:pt modelId="{01875648-D41A-483A-A6F4-C4367A24313D}" type="sibTrans" cxnId="{CCC7116F-D9EA-4DD1-A3BF-AE283296074F}">
      <dgm:prSet/>
      <dgm:spPr/>
      <dgm:t>
        <a:bodyPr/>
        <a:lstStyle/>
        <a:p>
          <a:endParaRPr lang="fr-FR" sz="2400"/>
        </a:p>
      </dgm:t>
    </dgm:pt>
    <dgm:pt modelId="{204A9AEA-28CF-4E88-BA37-EB6D0B2FA1F2}">
      <dgm:prSet phldrT="[Texte]" custT="1"/>
      <dgm:spPr>
        <a:solidFill>
          <a:srgbClr val="5AB88F"/>
        </a:solidFill>
        <a:ln>
          <a:solidFill>
            <a:srgbClr val="005E8B"/>
          </a:solidFill>
        </a:ln>
      </dgm:spPr>
      <dgm:t>
        <a:bodyPr/>
        <a:lstStyle/>
        <a:p>
          <a:r>
            <a:rPr lang="fr-FR" sz="1200" dirty="0"/>
            <a:t>Résolution d’un problème du premier degré</a:t>
          </a:r>
        </a:p>
      </dgm:t>
    </dgm:pt>
    <dgm:pt modelId="{B7A536C5-737A-4E0C-88D7-A376B1E73757}" type="parTrans" cxnId="{234E078C-429C-4845-A10E-51720A9C4C17}">
      <dgm:prSet custT="1"/>
      <dgm:spPr/>
      <dgm:t>
        <a:bodyPr/>
        <a:lstStyle/>
        <a:p>
          <a:endParaRPr lang="fr-FR" sz="700"/>
        </a:p>
      </dgm:t>
    </dgm:pt>
    <dgm:pt modelId="{E6D56DAF-15CE-4CC2-AD0F-228405CA3A5F}" type="sibTrans" cxnId="{234E078C-429C-4845-A10E-51720A9C4C17}">
      <dgm:prSet/>
      <dgm:spPr/>
      <dgm:t>
        <a:bodyPr/>
        <a:lstStyle/>
        <a:p>
          <a:endParaRPr lang="fr-FR" sz="2400"/>
        </a:p>
      </dgm:t>
    </dgm:pt>
    <dgm:pt modelId="{CE29FD4B-F7CF-4AD3-B317-896BCC73F42D}">
      <dgm:prSet phldrT="[Texte]" custT="1"/>
      <dgm:spPr>
        <a:solidFill>
          <a:srgbClr val="5AB88F"/>
        </a:solidFill>
        <a:ln>
          <a:solidFill>
            <a:srgbClr val="005E8B"/>
          </a:solidFill>
        </a:ln>
      </dgm:spPr>
      <dgm:t>
        <a:bodyPr/>
        <a:lstStyle/>
        <a:p>
          <a:r>
            <a:rPr lang="fr-FR" sz="1200" dirty="0"/>
            <a:t>Fonctions</a:t>
          </a:r>
        </a:p>
      </dgm:t>
    </dgm:pt>
    <dgm:pt modelId="{020112C5-836A-4568-8B31-5B0251947855}" type="parTrans" cxnId="{9F1D6768-749B-4B86-A4AC-8A21C8577A59}">
      <dgm:prSet custT="1"/>
      <dgm:spPr/>
      <dgm:t>
        <a:bodyPr/>
        <a:lstStyle/>
        <a:p>
          <a:endParaRPr lang="fr-FR" sz="700"/>
        </a:p>
      </dgm:t>
    </dgm:pt>
    <dgm:pt modelId="{043CA064-0FEE-49D4-8D24-19DA6B74E727}" type="sibTrans" cxnId="{9F1D6768-749B-4B86-A4AC-8A21C8577A59}">
      <dgm:prSet/>
      <dgm:spPr/>
      <dgm:t>
        <a:bodyPr/>
        <a:lstStyle/>
        <a:p>
          <a:endParaRPr lang="fr-FR" sz="2400"/>
        </a:p>
      </dgm:t>
    </dgm:pt>
    <dgm:pt modelId="{EB9F6B16-AEB3-42B8-A7D6-7BDC9991429C}">
      <dgm:prSet phldrT="[Texte]" custT="1"/>
      <dgm:spPr>
        <a:solidFill>
          <a:schemeClr val="accent1">
            <a:lumMod val="60000"/>
            <a:lumOff val="40000"/>
          </a:schemeClr>
        </a:solidFill>
        <a:ln>
          <a:solidFill>
            <a:srgbClr val="005E8B"/>
          </a:solidFill>
        </a:ln>
      </dgm:spPr>
      <dgm:t>
        <a:bodyPr/>
        <a:lstStyle/>
        <a:p>
          <a:r>
            <a:rPr lang="fr-FR" sz="1200" b="1" dirty="0"/>
            <a:t>Calculs commerciaux et financiers (</a:t>
          </a:r>
          <a:r>
            <a:rPr lang="fr-FR" sz="1200" b="1" dirty="0">
              <a:solidFill>
                <a:srgbClr val="FF0000"/>
              </a:solidFill>
            </a:rPr>
            <a:t>uniquement pour les spécialités de baccalauréat professionnel ne comportant pas d’enseignement de physique-chimie</a:t>
          </a:r>
          <a:r>
            <a:rPr lang="fr-FR" sz="1200" b="1" dirty="0"/>
            <a:t>) </a:t>
          </a:r>
          <a:endParaRPr lang="fr-FR" sz="1200" dirty="0"/>
        </a:p>
      </dgm:t>
    </dgm:pt>
    <dgm:pt modelId="{F1CAF79E-312C-4210-B27A-23473AC0FF5C}" type="parTrans" cxnId="{91DBC407-81BA-4E93-B0B2-767962148D82}">
      <dgm:prSet custT="1"/>
      <dgm:spPr/>
      <dgm:t>
        <a:bodyPr/>
        <a:lstStyle/>
        <a:p>
          <a:endParaRPr lang="fr-FR" sz="700"/>
        </a:p>
      </dgm:t>
    </dgm:pt>
    <dgm:pt modelId="{4E594A4A-92FC-4253-B95F-58005DB82660}" type="sibTrans" cxnId="{91DBC407-81BA-4E93-B0B2-767962148D82}">
      <dgm:prSet/>
      <dgm:spPr/>
      <dgm:t>
        <a:bodyPr/>
        <a:lstStyle/>
        <a:p>
          <a:endParaRPr lang="fr-FR" sz="2400"/>
        </a:p>
      </dgm:t>
    </dgm:pt>
    <dgm:pt modelId="{0D7B8AC4-E4A1-4616-A9CC-1E692CC61CD4}">
      <dgm:prSet custT="1"/>
      <dgm:spPr>
        <a:solidFill>
          <a:srgbClr val="5AB88F"/>
        </a:solidFill>
        <a:ln>
          <a:solidFill>
            <a:srgbClr val="005E8B"/>
          </a:solidFill>
        </a:ln>
      </dgm:spPr>
      <dgm:t>
        <a:bodyPr/>
        <a:lstStyle/>
        <a:p>
          <a:r>
            <a:rPr lang="fr-FR" sz="1200"/>
            <a:t>Fluctuations d’une fréquence selon les échantillons, probabilités</a:t>
          </a:r>
        </a:p>
      </dgm:t>
    </dgm:pt>
    <dgm:pt modelId="{441B7B5D-97AA-44AB-AC01-0AFFBC6A93C7}" type="parTrans" cxnId="{72129C31-DA39-4ED4-AE84-DA0CBBC46F9C}">
      <dgm:prSet custT="1"/>
      <dgm:spPr/>
      <dgm:t>
        <a:bodyPr/>
        <a:lstStyle/>
        <a:p>
          <a:endParaRPr lang="fr-FR" sz="700"/>
        </a:p>
      </dgm:t>
    </dgm:pt>
    <dgm:pt modelId="{08AC2DE9-0D07-4030-9856-0A5620D01E92}" type="sibTrans" cxnId="{72129C31-DA39-4ED4-AE84-DA0CBBC46F9C}">
      <dgm:prSet/>
      <dgm:spPr/>
      <dgm:t>
        <a:bodyPr/>
        <a:lstStyle/>
        <a:p>
          <a:endParaRPr lang="fr-FR" sz="2400"/>
        </a:p>
      </dgm:t>
    </dgm:pt>
    <dgm:pt modelId="{483D3638-C4ED-4810-949A-E88E22C9ADB6}" type="pres">
      <dgm:prSet presAssocID="{95DDC620-712F-48DE-8101-8FE170380FF6}" presName="diagram" presStyleCnt="0">
        <dgm:presLayoutVars>
          <dgm:chPref val="1"/>
          <dgm:dir/>
          <dgm:animOne val="branch"/>
          <dgm:animLvl val="lvl"/>
          <dgm:resizeHandles val="exact"/>
        </dgm:presLayoutVars>
      </dgm:prSet>
      <dgm:spPr/>
    </dgm:pt>
    <dgm:pt modelId="{24833FAF-9574-476D-8714-30B9E61E843C}" type="pres">
      <dgm:prSet presAssocID="{956F8642-88E9-4D76-ACE8-81E3C6FE2927}" presName="root1" presStyleCnt="0"/>
      <dgm:spPr/>
    </dgm:pt>
    <dgm:pt modelId="{BE753920-9CF1-4592-A858-628162058BA3}" type="pres">
      <dgm:prSet presAssocID="{956F8642-88E9-4D76-ACE8-81E3C6FE2927}" presName="LevelOneTextNode" presStyleLbl="node0" presStyleIdx="0" presStyleCnt="1" custScaleY="158069" custLinFactNeighborX="-22497">
        <dgm:presLayoutVars>
          <dgm:chPref val="3"/>
        </dgm:presLayoutVars>
      </dgm:prSet>
      <dgm:spPr/>
    </dgm:pt>
    <dgm:pt modelId="{F6605403-CFBE-43F7-A2AB-71EB622933E1}" type="pres">
      <dgm:prSet presAssocID="{956F8642-88E9-4D76-ACE8-81E3C6FE2927}" presName="level2hierChild" presStyleCnt="0"/>
      <dgm:spPr/>
    </dgm:pt>
    <dgm:pt modelId="{8DF33A39-6690-4B10-8F79-5E47B659BBD5}" type="pres">
      <dgm:prSet presAssocID="{9FFD6AB6-EE85-41FE-BDDA-FE955307992F}" presName="conn2-1" presStyleLbl="parChTrans1D2" presStyleIdx="0" presStyleCnt="3"/>
      <dgm:spPr/>
    </dgm:pt>
    <dgm:pt modelId="{6661B99B-25A2-4A3C-AAB0-81C09F6A6E2C}" type="pres">
      <dgm:prSet presAssocID="{9FFD6AB6-EE85-41FE-BDDA-FE955307992F}" presName="connTx" presStyleLbl="parChTrans1D2" presStyleIdx="0" presStyleCnt="3"/>
      <dgm:spPr/>
    </dgm:pt>
    <dgm:pt modelId="{E822126D-2F31-4E8D-AA73-CB4FD3775F8B}" type="pres">
      <dgm:prSet presAssocID="{AA577D7B-3F08-459A-8722-6F88D194AD37}" presName="root2" presStyleCnt="0"/>
      <dgm:spPr/>
    </dgm:pt>
    <dgm:pt modelId="{62A8DCEC-75C3-449C-B5DA-607C12E5E82B}" type="pres">
      <dgm:prSet presAssocID="{AA577D7B-3F08-459A-8722-6F88D194AD37}" presName="LevelTwoTextNode" presStyleLbl="node2" presStyleIdx="0" presStyleCnt="3" custLinFactNeighborX="-35409" custLinFactNeighborY="438">
        <dgm:presLayoutVars>
          <dgm:chPref val="3"/>
        </dgm:presLayoutVars>
      </dgm:prSet>
      <dgm:spPr/>
    </dgm:pt>
    <dgm:pt modelId="{D2A1AF8F-4295-4AEB-B1A4-3482875BAC76}" type="pres">
      <dgm:prSet presAssocID="{AA577D7B-3F08-459A-8722-6F88D194AD37}" presName="level3hierChild" presStyleCnt="0"/>
      <dgm:spPr/>
    </dgm:pt>
    <dgm:pt modelId="{C0D92DAD-5CFE-4416-8BF3-F541DA3F0047}" type="pres">
      <dgm:prSet presAssocID="{93DCA8AC-4A29-43F6-B578-9E80FF6E2096}" presName="conn2-1" presStyleLbl="parChTrans1D3" presStyleIdx="0" presStyleCnt="5"/>
      <dgm:spPr/>
    </dgm:pt>
    <dgm:pt modelId="{BB50CC3D-B29F-4AFB-A5A9-E3C67BD973A8}" type="pres">
      <dgm:prSet presAssocID="{93DCA8AC-4A29-43F6-B578-9E80FF6E2096}" presName="connTx" presStyleLbl="parChTrans1D3" presStyleIdx="0" presStyleCnt="5"/>
      <dgm:spPr/>
    </dgm:pt>
    <dgm:pt modelId="{D4690E44-7CB9-4F6E-B209-8BEA257CBEC3}" type="pres">
      <dgm:prSet presAssocID="{9D270DAE-E176-4883-95CC-57538EDE0FF1}" presName="root2" presStyleCnt="0"/>
      <dgm:spPr/>
    </dgm:pt>
    <dgm:pt modelId="{4D90ED2E-21EF-45D1-BC66-AC757EB15394}" type="pres">
      <dgm:prSet presAssocID="{9D270DAE-E176-4883-95CC-57538EDE0FF1}" presName="LevelTwoTextNode" presStyleLbl="node3" presStyleIdx="0" presStyleCnt="5" custScaleX="138464" custLinFactNeighborX="-43871">
        <dgm:presLayoutVars>
          <dgm:chPref val="3"/>
        </dgm:presLayoutVars>
      </dgm:prSet>
      <dgm:spPr/>
    </dgm:pt>
    <dgm:pt modelId="{DED0F0AF-DA76-4074-8383-8835FC32699D}" type="pres">
      <dgm:prSet presAssocID="{9D270DAE-E176-4883-95CC-57538EDE0FF1}" presName="level3hierChild" presStyleCnt="0"/>
      <dgm:spPr/>
    </dgm:pt>
    <dgm:pt modelId="{72C6A696-89A5-46A7-B319-5E5F05BF9058}" type="pres">
      <dgm:prSet presAssocID="{441B7B5D-97AA-44AB-AC01-0AFFBC6A93C7}" presName="conn2-1" presStyleLbl="parChTrans1D3" presStyleIdx="1" presStyleCnt="5"/>
      <dgm:spPr/>
    </dgm:pt>
    <dgm:pt modelId="{E39248D4-E4A0-455D-8A45-EF9504D82D59}" type="pres">
      <dgm:prSet presAssocID="{441B7B5D-97AA-44AB-AC01-0AFFBC6A93C7}" presName="connTx" presStyleLbl="parChTrans1D3" presStyleIdx="1" presStyleCnt="5"/>
      <dgm:spPr/>
    </dgm:pt>
    <dgm:pt modelId="{D6BD1385-ED81-4116-AC9B-DCA64A9A7E28}" type="pres">
      <dgm:prSet presAssocID="{0D7B8AC4-E4A1-4616-A9CC-1E692CC61CD4}" presName="root2" presStyleCnt="0"/>
      <dgm:spPr/>
    </dgm:pt>
    <dgm:pt modelId="{4A559350-5065-4F36-A308-8C71CEEB8874}" type="pres">
      <dgm:prSet presAssocID="{0D7B8AC4-E4A1-4616-A9CC-1E692CC61CD4}" presName="LevelTwoTextNode" presStyleLbl="node3" presStyleIdx="1" presStyleCnt="5" custScaleX="138464" custLinFactNeighborX="-43871">
        <dgm:presLayoutVars>
          <dgm:chPref val="3"/>
        </dgm:presLayoutVars>
      </dgm:prSet>
      <dgm:spPr/>
    </dgm:pt>
    <dgm:pt modelId="{975F33E2-3996-4AFE-97BF-AC05F05E4771}" type="pres">
      <dgm:prSet presAssocID="{0D7B8AC4-E4A1-4616-A9CC-1E692CC61CD4}" presName="level3hierChild" presStyleCnt="0"/>
      <dgm:spPr/>
    </dgm:pt>
    <dgm:pt modelId="{87D7B047-DF30-4708-909D-B9E7A2C44654}" type="pres">
      <dgm:prSet presAssocID="{DEABC8BC-07F8-488C-82E1-0EF58E1FFB7E}" presName="conn2-1" presStyleLbl="parChTrans1D2" presStyleIdx="1" presStyleCnt="3"/>
      <dgm:spPr/>
    </dgm:pt>
    <dgm:pt modelId="{5535E47E-CCD5-42BC-83B0-A4F22D77027B}" type="pres">
      <dgm:prSet presAssocID="{DEABC8BC-07F8-488C-82E1-0EF58E1FFB7E}" presName="connTx" presStyleLbl="parChTrans1D2" presStyleIdx="1" presStyleCnt="3"/>
      <dgm:spPr/>
    </dgm:pt>
    <dgm:pt modelId="{DAA9B12E-4BFF-4BA1-B94B-3B9CEEBB4F08}" type="pres">
      <dgm:prSet presAssocID="{6534D4A7-09DC-4386-AB44-DF4EF1624693}" presName="root2" presStyleCnt="0"/>
      <dgm:spPr/>
    </dgm:pt>
    <dgm:pt modelId="{FB0E3E9E-611E-4345-AD2C-978679AAC72A}" type="pres">
      <dgm:prSet presAssocID="{6534D4A7-09DC-4386-AB44-DF4EF1624693}" presName="LevelTwoTextNode" presStyleLbl="node2" presStyleIdx="1" presStyleCnt="3" custLinFactNeighborX="-35409" custLinFactNeighborY="438">
        <dgm:presLayoutVars>
          <dgm:chPref val="3"/>
        </dgm:presLayoutVars>
      </dgm:prSet>
      <dgm:spPr/>
    </dgm:pt>
    <dgm:pt modelId="{C2B43B38-4112-43F2-B609-52235BE7D4E6}" type="pres">
      <dgm:prSet presAssocID="{6534D4A7-09DC-4386-AB44-DF4EF1624693}" presName="level3hierChild" presStyleCnt="0"/>
      <dgm:spPr/>
    </dgm:pt>
    <dgm:pt modelId="{78CE6A20-03D6-40FF-AF8B-4ADCD0FFF91B}" type="pres">
      <dgm:prSet presAssocID="{B7A536C5-737A-4E0C-88D7-A376B1E73757}" presName="conn2-1" presStyleLbl="parChTrans1D3" presStyleIdx="2" presStyleCnt="5"/>
      <dgm:spPr/>
    </dgm:pt>
    <dgm:pt modelId="{1F85B8C9-FEC7-4AF7-9343-42220D7DAE4A}" type="pres">
      <dgm:prSet presAssocID="{B7A536C5-737A-4E0C-88D7-A376B1E73757}" presName="connTx" presStyleLbl="parChTrans1D3" presStyleIdx="2" presStyleCnt="5"/>
      <dgm:spPr/>
    </dgm:pt>
    <dgm:pt modelId="{29268B62-0124-4E35-871E-A8F5A8AA01F3}" type="pres">
      <dgm:prSet presAssocID="{204A9AEA-28CF-4E88-BA37-EB6D0B2FA1F2}" presName="root2" presStyleCnt="0"/>
      <dgm:spPr/>
    </dgm:pt>
    <dgm:pt modelId="{9A3D2462-07A5-4B57-9495-B2CB13CC6E76}" type="pres">
      <dgm:prSet presAssocID="{204A9AEA-28CF-4E88-BA37-EB6D0B2FA1F2}" presName="LevelTwoTextNode" presStyleLbl="node3" presStyleIdx="2" presStyleCnt="5" custScaleX="138464" custLinFactNeighborX="-43871">
        <dgm:presLayoutVars>
          <dgm:chPref val="3"/>
        </dgm:presLayoutVars>
      </dgm:prSet>
      <dgm:spPr/>
    </dgm:pt>
    <dgm:pt modelId="{786BA65D-F349-4A1A-BB38-7FD931234A58}" type="pres">
      <dgm:prSet presAssocID="{204A9AEA-28CF-4E88-BA37-EB6D0B2FA1F2}" presName="level3hierChild" presStyleCnt="0"/>
      <dgm:spPr/>
    </dgm:pt>
    <dgm:pt modelId="{6F7DF46C-E393-424C-99A2-DCB580B66FEF}" type="pres">
      <dgm:prSet presAssocID="{020112C5-836A-4568-8B31-5B0251947855}" presName="conn2-1" presStyleLbl="parChTrans1D3" presStyleIdx="3" presStyleCnt="5"/>
      <dgm:spPr/>
    </dgm:pt>
    <dgm:pt modelId="{25597B51-6E86-4380-B30C-877CD037FB29}" type="pres">
      <dgm:prSet presAssocID="{020112C5-836A-4568-8B31-5B0251947855}" presName="connTx" presStyleLbl="parChTrans1D3" presStyleIdx="3" presStyleCnt="5"/>
      <dgm:spPr/>
    </dgm:pt>
    <dgm:pt modelId="{936B7947-5CCC-4581-8B2D-2DAD29D22BFD}" type="pres">
      <dgm:prSet presAssocID="{CE29FD4B-F7CF-4AD3-B317-896BCC73F42D}" presName="root2" presStyleCnt="0"/>
      <dgm:spPr/>
    </dgm:pt>
    <dgm:pt modelId="{39F17B41-BC87-4F81-9980-DCD2C3440E17}" type="pres">
      <dgm:prSet presAssocID="{CE29FD4B-F7CF-4AD3-B317-896BCC73F42D}" presName="LevelTwoTextNode" presStyleLbl="node3" presStyleIdx="3" presStyleCnt="5" custScaleX="138464" custLinFactNeighborX="-43871">
        <dgm:presLayoutVars>
          <dgm:chPref val="3"/>
        </dgm:presLayoutVars>
      </dgm:prSet>
      <dgm:spPr/>
    </dgm:pt>
    <dgm:pt modelId="{E49A5D05-E237-4316-9714-4C6954B25DC3}" type="pres">
      <dgm:prSet presAssocID="{CE29FD4B-F7CF-4AD3-B317-896BCC73F42D}" presName="level3hierChild" presStyleCnt="0"/>
      <dgm:spPr/>
    </dgm:pt>
    <dgm:pt modelId="{BDF34B5F-5136-4A44-85FD-8B4B79E18E0C}" type="pres">
      <dgm:prSet presAssocID="{F1CAF79E-312C-4210-B27A-23473AC0FF5C}" presName="conn2-1" presStyleLbl="parChTrans1D3" presStyleIdx="4" presStyleCnt="5"/>
      <dgm:spPr/>
    </dgm:pt>
    <dgm:pt modelId="{33EBE1DA-2C90-46A1-8E4A-BD12395DF6A2}" type="pres">
      <dgm:prSet presAssocID="{F1CAF79E-312C-4210-B27A-23473AC0FF5C}" presName="connTx" presStyleLbl="parChTrans1D3" presStyleIdx="4" presStyleCnt="5"/>
      <dgm:spPr/>
    </dgm:pt>
    <dgm:pt modelId="{E42A65B7-0DD7-4D6B-B699-D44817D36C07}" type="pres">
      <dgm:prSet presAssocID="{EB9F6B16-AEB3-42B8-A7D6-7BDC9991429C}" presName="root2" presStyleCnt="0"/>
      <dgm:spPr/>
    </dgm:pt>
    <dgm:pt modelId="{3F2576D1-F5E2-4C45-8D3F-FA7221081CF4}" type="pres">
      <dgm:prSet presAssocID="{EB9F6B16-AEB3-42B8-A7D6-7BDC9991429C}" presName="LevelTwoTextNode" presStyleLbl="node3" presStyleIdx="4" presStyleCnt="5" custScaleX="138464" custLinFactNeighborX="-43871">
        <dgm:presLayoutVars>
          <dgm:chPref val="3"/>
        </dgm:presLayoutVars>
      </dgm:prSet>
      <dgm:spPr/>
    </dgm:pt>
    <dgm:pt modelId="{B1FDC87E-C40E-486B-94C8-BC3B88760BC7}" type="pres">
      <dgm:prSet presAssocID="{EB9F6B16-AEB3-42B8-A7D6-7BDC9991429C}" presName="level3hierChild" presStyleCnt="0"/>
      <dgm:spPr/>
    </dgm:pt>
    <dgm:pt modelId="{84AEBE66-3961-4725-8E5F-7AE32FE77F1A}" type="pres">
      <dgm:prSet presAssocID="{7B70E83A-A662-4505-9317-7724CF00D4C8}" presName="conn2-1" presStyleLbl="parChTrans1D2" presStyleIdx="2" presStyleCnt="3"/>
      <dgm:spPr/>
    </dgm:pt>
    <dgm:pt modelId="{CF8D905B-A332-4D1A-A335-ED85CD9377AE}" type="pres">
      <dgm:prSet presAssocID="{7B70E83A-A662-4505-9317-7724CF00D4C8}" presName="connTx" presStyleLbl="parChTrans1D2" presStyleIdx="2" presStyleCnt="3"/>
      <dgm:spPr/>
    </dgm:pt>
    <dgm:pt modelId="{6629FA93-FDDF-4059-B191-7E506C84A575}" type="pres">
      <dgm:prSet presAssocID="{B6CA5DD6-6ACF-41AC-8992-A26C30AC06AF}" presName="root2" presStyleCnt="0"/>
      <dgm:spPr/>
    </dgm:pt>
    <dgm:pt modelId="{B0B8E731-2B15-4296-B6AE-84111ACC4974}" type="pres">
      <dgm:prSet presAssocID="{B6CA5DD6-6ACF-41AC-8992-A26C30AC06AF}" presName="LevelTwoTextNode" presStyleLbl="node2" presStyleIdx="2" presStyleCnt="3" custLinFactNeighborX="-35409" custLinFactNeighborY="438">
        <dgm:presLayoutVars>
          <dgm:chPref val="3"/>
        </dgm:presLayoutVars>
      </dgm:prSet>
      <dgm:spPr/>
    </dgm:pt>
    <dgm:pt modelId="{865598FF-3903-4597-A2B3-6D686A49AA42}" type="pres">
      <dgm:prSet presAssocID="{B6CA5DD6-6ACF-41AC-8992-A26C30AC06AF}" presName="level3hierChild" presStyleCnt="0"/>
      <dgm:spPr/>
    </dgm:pt>
  </dgm:ptLst>
  <dgm:cxnLst>
    <dgm:cxn modelId="{45C3B201-12B2-48C1-BE67-8D9B94CF8E28}" type="presOf" srcId="{020112C5-836A-4568-8B31-5B0251947855}" destId="{25597B51-6E86-4380-B30C-877CD037FB29}" srcOrd="1" destOrd="0" presId="urn:microsoft.com/office/officeart/2005/8/layout/hierarchy2"/>
    <dgm:cxn modelId="{E9D85C04-3338-4542-A89D-A3DF5582B5DB}" type="presOf" srcId="{441B7B5D-97AA-44AB-AC01-0AFFBC6A93C7}" destId="{72C6A696-89A5-46A7-B319-5E5F05BF9058}" srcOrd="0" destOrd="0" presId="urn:microsoft.com/office/officeart/2005/8/layout/hierarchy2"/>
    <dgm:cxn modelId="{91DBC407-81BA-4E93-B0B2-767962148D82}" srcId="{6534D4A7-09DC-4386-AB44-DF4EF1624693}" destId="{EB9F6B16-AEB3-42B8-A7D6-7BDC9991429C}" srcOrd="2" destOrd="0" parTransId="{F1CAF79E-312C-4210-B27A-23473AC0FF5C}" sibTransId="{4E594A4A-92FC-4253-B95F-58005DB82660}"/>
    <dgm:cxn modelId="{C5C1A10C-D0C0-44BF-9FB5-561704DEC5DC}" srcId="{95DDC620-712F-48DE-8101-8FE170380FF6}" destId="{956F8642-88E9-4D76-ACE8-81E3C6FE2927}" srcOrd="0" destOrd="0" parTransId="{26A9D39D-816C-4C68-A15D-0F3C1AE0BBFC}" sibTransId="{A5681E7F-65A6-45B4-A4A6-4100182B1AF6}"/>
    <dgm:cxn modelId="{380C591D-C1CC-4BBB-BD6B-9CAE37CEF75F}" type="presOf" srcId="{020112C5-836A-4568-8B31-5B0251947855}" destId="{6F7DF46C-E393-424C-99A2-DCB580B66FEF}" srcOrd="0" destOrd="0" presId="urn:microsoft.com/office/officeart/2005/8/layout/hierarchy2"/>
    <dgm:cxn modelId="{A0767E27-F162-401C-8829-EDCD573C07B9}" type="presOf" srcId="{93DCA8AC-4A29-43F6-B578-9E80FF6E2096}" destId="{BB50CC3D-B29F-4AFB-A5A9-E3C67BD973A8}" srcOrd="1" destOrd="0" presId="urn:microsoft.com/office/officeart/2005/8/layout/hierarchy2"/>
    <dgm:cxn modelId="{FF86AB2B-80DC-4889-B565-E522D6B27147}" type="presOf" srcId="{DEABC8BC-07F8-488C-82E1-0EF58E1FFB7E}" destId="{87D7B047-DF30-4708-909D-B9E7A2C44654}" srcOrd="0" destOrd="0" presId="urn:microsoft.com/office/officeart/2005/8/layout/hierarchy2"/>
    <dgm:cxn modelId="{72129C31-DA39-4ED4-AE84-DA0CBBC46F9C}" srcId="{AA577D7B-3F08-459A-8722-6F88D194AD37}" destId="{0D7B8AC4-E4A1-4616-A9CC-1E692CC61CD4}" srcOrd="1" destOrd="0" parTransId="{441B7B5D-97AA-44AB-AC01-0AFFBC6A93C7}" sibTransId="{08AC2DE9-0D07-4030-9856-0A5620D01E92}"/>
    <dgm:cxn modelId="{59F8D532-41A8-4C94-8B8E-BAC4D40C81AD}" type="presOf" srcId="{9FFD6AB6-EE85-41FE-BDDA-FE955307992F}" destId="{8DF33A39-6690-4B10-8F79-5E47B659BBD5}" srcOrd="0" destOrd="0" presId="urn:microsoft.com/office/officeart/2005/8/layout/hierarchy2"/>
    <dgm:cxn modelId="{85538535-0EFE-42BA-86A0-2945F5C7FC85}" type="presOf" srcId="{CE29FD4B-F7CF-4AD3-B317-896BCC73F42D}" destId="{39F17B41-BC87-4F81-9980-DCD2C3440E17}" srcOrd="0" destOrd="0" presId="urn:microsoft.com/office/officeart/2005/8/layout/hierarchy2"/>
    <dgm:cxn modelId="{6ADA253A-AABE-4B01-AA98-AD076223E6E0}" srcId="{956F8642-88E9-4D76-ACE8-81E3C6FE2927}" destId="{AA577D7B-3F08-459A-8722-6F88D194AD37}" srcOrd="0" destOrd="0" parTransId="{9FFD6AB6-EE85-41FE-BDDA-FE955307992F}" sibTransId="{2D4D0CF4-C4D2-4AFA-80EF-028F59BBCDD3}"/>
    <dgm:cxn modelId="{9C4A2B60-D3AD-4DAF-881D-EF4B37DB83D2}" type="presOf" srcId="{93DCA8AC-4A29-43F6-B578-9E80FF6E2096}" destId="{C0D92DAD-5CFE-4416-8BF3-F541DA3F0047}" srcOrd="0" destOrd="0" presId="urn:microsoft.com/office/officeart/2005/8/layout/hierarchy2"/>
    <dgm:cxn modelId="{9F1D6768-749B-4B86-A4AC-8A21C8577A59}" srcId="{6534D4A7-09DC-4386-AB44-DF4EF1624693}" destId="{CE29FD4B-F7CF-4AD3-B317-896BCC73F42D}" srcOrd="1" destOrd="0" parTransId="{020112C5-836A-4568-8B31-5B0251947855}" sibTransId="{043CA064-0FEE-49D4-8D24-19DA6B74E727}"/>
    <dgm:cxn modelId="{8684756A-1D8A-4BA9-8591-2C9B088B8DF0}" type="presOf" srcId="{956F8642-88E9-4D76-ACE8-81E3C6FE2927}" destId="{BE753920-9CF1-4592-A858-628162058BA3}" srcOrd="0" destOrd="0" presId="urn:microsoft.com/office/officeart/2005/8/layout/hierarchy2"/>
    <dgm:cxn modelId="{CCC7116F-D9EA-4DD1-A3BF-AE283296074F}" srcId="{956F8642-88E9-4D76-ACE8-81E3C6FE2927}" destId="{B6CA5DD6-6ACF-41AC-8992-A26C30AC06AF}" srcOrd="2" destOrd="0" parTransId="{7B70E83A-A662-4505-9317-7724CF00D4C8}" sibTransId="{01875648-D41A-483A-A6F4-C4367A24313D}"/>
    <dgm:cxn modelId="{E604D872-D1D7-4A8D-826A-EA702C213AF8}" type="presOf" srcId="{AA577D7B-3F08-459A-8722-6F88D194AD37}" destId="{62A8DCEC-75C3-449C-B5DA-607C12E5E82B}" srcOrd="0" destOrd="0" presId="urn:microsoft.com/office/officeart/2005/8/layout/hierarchy2"/>
    <dgm:cxn modelId="{A271AD73-2A18-470A-8416-4784754C4B59}" type="presOf" srcId="{EB9F6B16-AEB3-42B8-A7D6-7BDC9991429C}" destId="{3F2576D1-F5E2-4C45-8D3F-FA7221081CF4}" srcOrd="0" destOrd="0" presId="urn:microsoft.com/office/officeart/2005/8/layout/hierarchy2"/>
    <dgm:cxn modelId="{F71AEA73-3D75-45D3-BA12-C97396555308}" type="presOf" srcId="{9FFD6AB6-EE85-41FE-BDDA-FE955307992F}" destId="{6661B99B-25A2-4A3C-AAB0-81C09F6A6E2C}" srcOrd="1" destOrd="0" presId="urn:microsoft.com/office/officeart/2005/8/layout/hierarchy2"/>
    <dgm:cxn modelId="{277B867E-5D62-4740-8F95-18329B08BF05}" type="presOf" srcId="{0D7B8AC4-E4A1-4616-A9CC-1E692CC61CD4}" destId="{4A559350-5065-4F36-A308-8C71CEEB8874}" srcOrd="0" destOrd="0" presId="urn:microsoft.com/office/officeart/2005/8/layout/hierarchy2"/>
    <dgm:cxn modelId="{F5479A7F-20F3-4B61-AA1F-44819FB6FFFB}" type="presOf" srcId="{204A9AEA-28CF-4E88-BA37-EB6D0B2FA1F2}" destId="{9A3D2462-07A5-4B57-9495-B2CB13CC6E76}" srcOrd="0" destOrd="0" presId="urn:microsoft.com/office/officeart/2005/8/layout/hierarchy2"/>
    <dgm:cxn modelId="{D282A281-CBD2-4F9B-A04B-7D08F629B6C0}" type="presOf" srcId="{7B70E83A-A662-4505-9317-7724CF00D4C8}" destId="{CF8D905B-A332-4D1A-A335-ED85CD9377AE}" srcOrd="1" destOrd="0" presId="urn:microsoft.com/office/officeart/2005/8/layout/hierarchy2"/>
    <dgm:cxn modelId="{952FC181-11CB-4659-B9D9-47E5B185969A}" type="presOf" srcId="{95DDC620-712F-48DE-8101-8FE170380FF6}" destId="{483D3638-C4ED-4810-949A-E88E22C9ADB6}" srcOrd="0" destOrd="0" presId="urn:microsoft.com/office/officeart/2005/8/layout/hierarchy2"/>
    <dgm:cxn modelId="{234E078C-429C-4845-A10E-51720A9C4C17}" srcId="{6534D4A7-09DC-4386-AB44-DF4EF1624693}" destId="{204A9AEA-28CF-4E88-BA37-EB6D0B2FA1F2}" srcOrd="0" destOrd="0" parTransId="{B7A536C5-737A-4E0C-88D7-A376B1E73757}" sibTransId="{E6D56DAF-15CE-4CC2-AD0F-228405CA3A5F}"/>
    <dgm:cxn modelId="{FD9FD08D-1A85-4AC5-9B7B-D7B098C94994}" type="presOf" srcId="{B7A536C5-737A-4E0C-88D7-A376B1E73757}" destId="{78CE6A20-03D6-40FF-AF8B-4ADCD0FFF91B}" srcOrd="0" destOrd="0" presId="urn:microsoft.com/office/officeart/2005/8/layout/hierarchy2"/>
    <dgm:cxn modelId="{3A2C6195-20F5-462E-93A9-5E8519E5CD7F}" type="presOf" srcId="{B7A536C5-737A-4E0C-88D7-A376B1E73757}" destId="{1F85B8C9-FEC7-4AF7-9343-42220D7DAE4A}" srcOrd="1" destOrd="0" presId="urn:microsoft.com/office/officeart/2005/8/layout/hierarchy2"/>
    <dgm:cxn modelId="{DCC58EA4-5F21-4CC5-941B-3342EC6C8DDB}" srcId="{AA577D7B-3F08-459A-8722-6F88D194AD37}" destId="{9D270DAE-E176-4883-95CC-57538EDE0FF1}" srcOrd="0" destOrd="0" parTransId="{93DCA8AC-4A29-43F6-B578-9E80FF6E2096}" sibTransId="{AA8439F3-0571-4F22-929A-41ADDA5D639C}"/>
    <dgm:cxn modelId="{0C1DD8A6-06AA-463B-90CF-4E57EE5C82C4}" type="presOf" srcId="{B6CA5DD6-6ACF-41AC-8992-A26C30AC06AF}" destId="{B0B8E731-2B15-4296-B6AE-84111ACC4974}" srcOrd="0" destOrd="0" presId="urn:microsoft.com/office/officeart/2005/8/layout/hierarchy2"/>
    <dgm:cxn modelId="{039E8EBB-B107-4ACD-AFF1-A66A13F14001}" srcId="{956F8642-88E9-4D76-ACE8-81E3C6FE2927}" destId="{6534D4A7-09DC-4386-AB44-DF4EF1624693}" srcOrd="1" destOrd="0" parTransId="{DEABC8BC-07F8-488C-82E1-0EF58E1FFB7E}" sibTransId="{CD09F66F-8BE2-4671-B862-9B5DF4C19DA2}"/>
    <dgm:cxn modelId="{FA9DA9BC-940B-4545-8605-99041B7DD358}" type="presOf" srcId="{6534D4A7-09DC-4386-AB44-DF4EF1624693}" destId="{FB0E3E9E-611E-4345-AD2C-978679AAC72A}" srcOrd="0" destOrd="0" presId="urn:microsoft.com/office/officeart/2005/8/layout/hierarchy2"/>
    <dgm:cxn modelId="{76132EBF-1DE8-4528-8CFA-29BF4D9CBD51}" type="presOf" srcId="{9D270DAE-E176-4883-95CC-57538EDE0FF1}" destId="{4D90ED2E-21EF-45D1-BC66-AC757EB15394}" srcOrd="0" destOrd="0" presId="urn:microsoft.com/office/officeart/2005/8/layout/hierarchy2"/>
    <dgm:cxn modelId="{A8B0EEC5-5765-4D84-B51E-7AD8A84AAFC7}" type="presOf" srcId="{441B7B5D-97AA-44AB-AC01-0AFFBC6A93C7}" destId="{E39248D4-E4A0-455D-8A45-EF9504D82D59}" srcOrd="1" destOrd="0" presId="urn:microsoft.com/office/officeart/2005/8/layout/hierarchy2"/>
    <dgm:cxn modelId="{BF134AC7-B65E-45DF-AADF-9A9F64F085A1}" type="presOf" srcId="{F1CAF79E-312C-4210-B27A-23473AC0FF5C}" destId="{33EBE1DA-2C90-46A1-8E4A-BD12395DF6A2}" srcOrd="1" destOrd="0" presId="urn:microsoft.com/office/officeart/2005/8/layout/hierarchy2"/>
    <dgm:cxn modelId="{91F898D6-9EF3-4140-8CC9-AA0C70B009F8}" type="presOf" srcId="{DEABC8BC-07F8-488C-82E1-0EF58E1FFB7E}" destId="{5535E47E-CCD5-42BC-83B0-A4F22D77027B}" srcOrd="1" destOrd="0" presId="urn:microsoft.com/office/officeart/2005/8/layout/hierarchy2"/>
    <dgm:cxn modelId="{1F2A5EED-315D-4A16-81EE-D4A70CA7FFC9}" type="presOf" srcId="{7B70E83A-A662-4505-9317-7724CF00D4C8}" destId="{84AEBE66-3961-4725-8E5F-7AE32FE77F1A}" srcOrd="0" destOrd="0" presId="urn:microsoft.com/office/officeart/2005/8/layout/hierarchy2"/>
    <dgm:cxn modelId="{3D96ACF5-D898-4BA1-803B-8129C71983E7}" type="presOf" srcId="{F1CAF79E-312C-4210-B27A-23473AC0FF5C}" destId="{BDF34B5F-5136-4A44-85FD-8B4B79E18E0C}" srcOrd="0" destOrd="0" presId="urn:microsoft.com/office/officeart/2005/8/layout/hierarchy2"/>
    <dgm:cxn modelId="{19CC6D70-6AC2-41DB-8841-EF9798A91D4F}" type="presParOf" srcId="{483D3638-C4ED-4810-949A-E88E22C9ADB6}" destId="{24833FAF-9574-476D-8714-30B9E61E843C}" srcOrd="0" destOrd="0" presId="urn:microsoft.com/office/officeart/2005/8/layout/hierarchy2"/>
    <dgm:cxn modelId="{B871FD80-0A23-43E2-938B-BCE31963E70E}" type="presParOf" srcId="{24833FAF-9574-476D-8714-30B9E61E843C}" destId="{BE753920-9CF1-4592-A858-628162058BA3}" srcOrd="0" destOrd="0" presId="urn:microsoft.com/office/officeart/2005/8/layout/hierarchy2"/>
    <dgm:cxn modelId="{D5CD9C37-8B4E-439B-92C2-ED73CFFF83D0}" type="presParOf" srcId="{24833FAF-9574-476D-8714-30B9E61E843C}" destId="{F6605403-CFBE-43F7-A2AB-71EB622933E1}" srcOrd="1" destOrd="0" presId="urn:microsoft.com/office/officeart/2005/8/layout/hierarchy2"/>
    <dgm:cxn modelId="{24ED12FB-05DC-4DA2-B721-2BC19A390DEC}" type="presParOf" srcId="{F6605403-CFBE-43F7-A2AB-71EB622933E1}" destId="{8DF33A39-6690-4B10-8F79-5E47B659BBD5}" srcOrd="0" destOrd="0" presId="urn:microsoft.com/office/officeart/2005/8/layout/hierarchy2"/>
    <dgm:cxn modelId="{43AE2626-D847-41F2-963B-B68E5189B445}" type="presParOf" srcId="{8DF33A39-6690-4B10-8F79-5E47B659BBD5}" destId="{6661B99B-25A2-4A3C-AAB0-81C09F6A6E2C}" srcOrd="0" destOrd="0" presId="urn:microsoft.com/office/officeart/2005/8/layout/hierarchy2"/>
    <dgm:cxn modelId="{94D34006-1643-45F9-A540-F7D11F1EE37E}" type="presParOf" srcId="{F6605403-CFBE-43F7-A2AB-71EB622933E1}" destId="{E822126D-2F31-4E8D-AA73-CB4FD3775F8B}" srcOrd="1" destOrd="0" presId="urn:microsoft.com/office/officeart/2005/8/layout/hierarchy2"/>
    <dgm:cxn modelId="{E934F7B5-6473-4EB3-939E-3B73BA110C11}" type="presParOf" srcId="{E822126D-2F31-4E8D-AA73-CB4FD3775F8B}" destId="{62A8DCEC-75C3-449C-B5DA-607C12E5E82B}" srcOrd="0" destOrd="0" presId="urn:microsoft.com/office/officeart/2005/8/layout/hierarchy2"/>
    <dgm:cxn modelId="{B6A38FE0-72E0-404A-9ABA-CE2098C74076}" type="presParOf" srcId="{E822126D-2F31-4E8D-AA73-CB4FD3775F8B}" destId="{D2A1AF8F-4295-4AEB-B1A4-3482875BAC76}" srcOrd="1" destOrd="0" presId="urn:microsoft.com/office/officeart/2005/8/layout/hierarchy2"/>
    <dgm:cxn modelId="{9F3F4AF5-04E4-47EC-B94D-196725CA190C}" type="presParOf" srcId="{D2A1AF8F-4295-4AEB-B1A4-3482875BAC76}" destId="{C0D92DAD-5CFE-4416-8BF3-F541DA3F0047}" srcOrd="0" destOrd="0" presId="urn:microsoft.com/office/officeart/2005/8/layout/hierarchy2"/>
    <dgm:cxn modelId="{08EE825B-9114-4F61-84B7-07E19E87C998}" type="presParOf" srcId="{C0D92DAD-5CFE-4416-8BF3-F541DA3F0047}" destId="{BB50CC3D-B29F-4AFB-A5A9-E3C67BD973A8}" srcOrd="0" destOrd="0" presId="urn:microsoft.com/office/officeart/2005/8/layout/hierarchy2"/>
    <dgm:cxn modelId="{CC333196-8A17-4FEB-9080-C50FF21BCFA9}" type="presParOf" srcId="{D2A1AF8F-4295-4AEB-B1A4-3482875BAC76}" destId="{D4690E44-7CB9-4F6E-B209-8BEA257CBEC3}" srcOrd="1" destOrd="0" presId="urn:microsoft.com/office/officeart/2005/8/layout/hierarchy2"/>
    <dgm:cxn modelId="{3B221418-D1CD-4CD7-AA11-0D4EC4B6A19A}" type="presParOf" srcId="{D4690E44-7CB9-4F6E-B209-8BEA257CBEC3}" destId="{4D90ED2E-21EF-45D1-BC66-AC757EB15394}" srcOrd="0" destOrd="0" presId="urn:microsoft.com/office/officeart/2005/8/layout/hierarchy2"/>
    <dgm:cxn modelId="{CF4F1E17-1B68-4FDC-A9BB-2FAF452A49D8}" type="presParOf" srcId="{D4690E44-7CB9-4F6E-B209-8BEA257CBEC3}" destId="{DED0F0AF-DA76-4074-8383-8835FC32699D}" srcOrd="1" destOrd="0" presId="urn:microsoft.com/office/officeart/2005/8/layout/hierarchy2"/>
    <dgm:cxn modelId="{60CE77DD-D040-4731-8459-DBEA9457641D}" type="presParOf" srcId="{D2A1AF8F-4295-4AEB-B1A4-3482875BAC76}" destId="{72C6A696-89A5-46A7-B319-5E5F05BF9058}" srcOrd="2" destOrd="0" presId="urn:microsoft.com/office/officeart/2005/8/layout/hierarchy2"/>
    <dgm:cxn modelId="{307D2E2C-BA1D-4F2A-995D-49D3788636F9}" type="presParOf" srcId="{72C6A696-89A5-46A7-B319-5E5F05BF9058}" destId="{E39248D4-E4A0-455D-8A45-EF9504D82D59}" srcOrd="0" destOrd="0" presId="urn:microsoft.com/office/officeart/2005/8/layout/hierarchy2"/>
    <dgm:cxn modelId="{F5C66926-B8C8-44D3-8789-22571DE7D498}" type="presParOf" srcId="{D2A1AF8F-4295-4AEB-B1A4-3482875BAC76}" destId="{D6BD1385-ED81-4116-AC9B-DCA64A9A7E28}" srcOrd="3" destOrd="0" presId="urn:microsoft.com/office/officeart/2005/8/layout/hierarchy2"/>
    <dgm:cxn modelId="{3E92DB46-23C8-41C3-8FD0-73E3B1C44730}" type="presParOf" srcId="{D6BD1385-ED81-4116-AC9B-DCA64A9A7E28}" destId="{4A559350-5065-4F36-A308-8C71CEEB8874}" srcOrd="0" destOrd="0" presId="urn:microsoft.com/office/officeart/2005/8/layout/hierarchy2"/>
    <dgm:cxn modelId="{AC7C0C6A-E5D9-4510-A27C-01290249193B}" type="presParOf" srcId="{D6BD1385-ED81-4116-AC9B-DCA64A9A7E28}" destId="{975F33E2-3996-4AFE-97BF-AC05F05E4771}" srcOrd="1" destOrd="0" presId="urn:microsoft.com/office/officeart/2005/8/layout/hierarchy2"/>
    <dgm:cxn modelId="{04219C4C-29CF-4BA3-978C-035419C30794}" type="presParOf" srcId="{F6605403-CFBE-43F7-A2AB-71EB622933E1}" destId="{87D7B047-DF30-4708-909D-B9E7A2C44654}" srcOrd="2" destOrd="0" presId="urn:microsoft.com/office/officeart/2005/8/layout/hierarchy2"/>
    <dgm:cxn modelId="{2B3F3845-9ED2-47BE-BDE7-ECD879E65482}" type="presParOf" srcId="{87D7B047-DF30-4708-909D-B9E7A2C44654}" destId="{5535E47E-CCD5-42BC-83B0-A4F22D77027B}" srcOrd="0" destOrd="0" presId="urn:microsoft.com/office/officeart/2005/8/layout/hierarchy2"/>
    <dgm:cxn modelId="{58C84E85-6C02-40DA-BEF4-DD4209B012AD}" type="presParOf" srcId="{F6605403-CFBE-43F7-A2AB-71EB622933E1}" destId="{DAA9B12E-4BFF-4BA1-B94B-3B9CEEBB4F08}" srcOrd="3" destOrd="0" presId="urn:microsoft.com/office/officeart/2005/8/layout/hierarchy2"/>
    <dgm:cxn modelId="{FF04D517-1BFE-4804-894D-4E4DE8DC72FC}" type="presParOf" srcId="{DAA9B12E-4BFF-4BA1-B94B-3B9CEEBB4F08}" destId="{FB0E3E9E-611E-4345-AD2C-978679AAC72A}" srcOrd="0" destOrd="0" presId="urn:microsoft.com/office/officeart/2005/8/layout/hierarchy2"/>
    <dgm:cxn modelId="{CD3A524D-017B-449B-8548-0A7A98EC4EAE}" type="presParOf" srcId="{DAA9B12E-4BFF-4BA1-B94B-3B9CEEBB4F08}" destId="{C2B43B38-4112-43F2-B609-52235BE7D4E6}" srcOrd="1" destOrd="0" presId="urn:microsoft.com/office/officeart/2005/8/layout/hierarchy2"/>
    <dgm:cxn modelId="{B4DD9A3C-1607-4B09-B638-C3C6287D27A9}" type="presParOf" srcId="{C2B43B38-4112-43F2-B609-52235BE7D4E6}" destId="{78CE6A20-03D6-40FF-AF8B-4ADCD0FFF91B}" srcOrd="0" destOrd="0" presId="urn:microsoft.com/office/officeart/2005/8/layout/hierarchy2"/>
    <dgm:cxn modelId="{C69A1210-0FA7-44EF-AE87-9EFCC0EF19FA}" type="presParOf" srcId="{78CE6A20-03D6-40FF-AF8B-4ADCD0FFF91B}" destId="{1F85B8C9-FEC7-4AF7-9343-42220D7DAE4A}" srcOrd="0" destOrd="0" presId="urn:microsoft.com/office/officeart/2005/8/layout/hierarchy2"/>
    <dgm:cxn modelId="{2B5DD6C3-EB9D-4BAE-86CC-D13182F6E866}" type="presParOf" srcId="{C2B43B38-4112-43F2-B609-52235BE7D4E6}" destId="{29268B62-0124-4E35-871E-A8F5A8AA01F3}" srcOrd="1" destOrd="0" presId="urn:microsoft.com/office/officeart/2005/8/layout/hierarchy2"/>
    <dgm:cxn modelId="{35EA1B9E-9342-4463-A111-28F103954EAD}" type="presParOf" srcId="{29268B62-0124-4E35-871E-A8F5A8AA01F3}" destId="{9A3D2462-07A5-4B57-9495-B2CB13CC6E76}" srcOrd="0" destOrd="0" presId="urn:microsoft.com/office/officeart/2005/8/layout/hierarchy2"/>
    <dgm:cxn modelId="{3FC58F1E-791E-4B75-A67D-D7E169B23636}" type="presParOf" srcId="{29268B62-0124-4E35-871E-A8F5A8AA01F3}" destId="{786BA65D-F349-4A1A-BB38-7FD931234A58}" srcOrd="1" destOrd="0" presId="urn:microsoft.com/office/officeart/2005/8/layout/hierarchy2"/>
    <dgm:cxn modelId="{23081611-D260-49BF-AA8E-324A4C2C9DEF}" type="presParOf" srcId="{C2B43B38-4112-43F2-B609-52235BE7D4E6}" destId="{6F7DF46C-E393-424C-99A2-DCB580B66FEF}" srcOrd="2" destOrd="0" presId="urn:microsoft.com/office/officeart/2005/8/layout/hierarchy2"/>
    <dgm:cxn modelId="{C3D8EE72-470C-40A7-AB81-9A3531A01EF2}" type="presParOf" srcId="{6F7DF46C-E393-424C-99A2-DCB580B66FEF}" destId="{25597B51-6E86-4380-B30C-877CD037FB29}" srcOrd="0" destOrd="0" presId="urn:microsoft.com/office/officeart/2005/8/layout/hierarchy2"/>
    <dgm:cxn modelId="{94012CD3-7733-46BC-BD22-746318E6ADF2}" type="presParOf" srcId="{C2B43B38-4112-43F2-B609-52235BE7D4E6}" destId="{936B7947-5CCC-4581-8B2D-2DAD29D22BFD}" srcOrd="3" destOrd="0" presId="urn:microsoft.com/office/officeart/2005/8/layout/hierarchy2"/>
    <dgm:cxn modelId="{3966F3B0-CC66-4EF4-BE32-F5C514BA876B}" type="presParOf" srcId="{936B7947-5CCC-4581-8B2D-2DAD29D22BFD}" destId="{39F17B41-BC87-4F81-9980-DCD2C3440E17}" srcOrd="0" destOrd="0" presId="urn:microsoft.com/office/officeart/2005/8/layout/hierarchy2"/>
    <dgm:cxn modelId="{1F4207FB-F0BD-42AA-9648-4C144F797EA0}" type="presParOf" srcId="{936B7947-5CCC-4581-8B2D-2DAD29D22BFD}" destId="{E49A5D05-E237-4316-9714-4C6954B25DC3}" srcOrd="1" destOrd="0" presId="urn:microsoft.com/office/officeart/2005/8/layout/hierarchy2"/>
    <dgm:cxn modelId="{1E743ED6-CDB2-464B-9551-715F7494CA1C}" type="presParOf" srcId="{C2B43B38-4112-43F2-B609-52235BE7D4E6}" destId="{BDF34B5F-5136-4A44-85FD-8B4B79E18E0C}" srcOrd="4" destOrd="0" presId="urn:microsoft.com/office/officeart/2005/8/layout/hierarchy2"/>
    <dgm:cxn modelId="{070E3DA0-8D9F-4B9F-B8AA-412DE1A831E3}" type="presParOf" srcId="{BDF34B5F-5136-4A44-85FD-8B4B79E18E0C}" destId="{33EBE1DA-2C90-46A1-8E4A-BD12395DF6A2}" srcOrd="0" destOrd="0" presId="urn:microsoft.com/office/officeart/2005/8/layout/hierarchy2"/>
    <dgm:cxn modelId="{66C1052F-BE9A-401D-890B-B2514976D14E}" type="presParOf" srcId="{C2B43B38-4112-43F2-B609-52235BE7D4E6}" destId="{E42A65B7-0DD7-4D6B-B699-D44817D36C07}" srcOrd="5" destOrd="0" presId="urn:microsoft.com/office/officeart/2005/8/layout/hierarchy2"/>
    <dgm:cxn modelId="{38E594A1-1756-4768-A4C4-5059C8F5AED8}" type="presParOf" srcId="{E42A65B7-0DD7-4D6B-B699-D44817D36C07}" destId="{3F2576D1-F5E2-4C45-8D3F-FA7221081CF4}" srcOrd="0" destOrd="0" presId="urn:microsoft.com/office/officeart/2005/8/layout/hierarchy2"/>
    <dgm:cxn modelId="{E7CA62D6-EA85-4003-96CD-CADF60552E79}" type="presParOf" srcId="{E42A65B7-0DD7-4D6B-B699-D44817D36C07}" destId="{B1FDC87E-C40E-486B-94C8-BC3B88760BC7}" srcOrd="1" destOrd="0" presId="urn:microsoft.com/office/officeart/2005/8/layout/hierarchy2"/>
    <dgm:cxn modelId="{9B66B2A9-2E5E-4E4D-AE1B-47103243E83E}" type="presParOf" srcId="{F6605403-CFBE-43F7-A2AB-71EB622933E1}" destId="{84AEBE66-3961-4725-8E5F-7AE32FE77F1A}" srcOrd="4" destOrd="0" presId="urn:microsoft.com/office/officeart/2005/8/layout/hierarchy2"/>
    <dgm:cxn modelId="{A9F4DB25-17B8-4225-A526-65623F248D8E}" type="presParOf" srcId="{84AEBE66-3961-4725-8E5F-7AE32FE77F1A}" destId="{CF8D905B-A332-4D1A-A335-ED85CD9377AE}" srcOrd="0" destOrd="0" presId="urn:microsoft.com/office/officeart/2005/8/layout/hierarchy2"/>
    <dgm:cxn modelId="{1725392B-CE73-4E47-9EE6-984C4B3CCEF7}" type="presParOf" srcId="{F6605403-CFBE-43F7-A2AB-71EB622933E1}" destId="{6629FA93-FDDF-4059-B191-7E506C84A575}" srcOrd="5" destOrd="0" presId="urn:microsoft.com/office/officeart/2005/8/layout/hierarchy2"/>
    <dgm:cxn modelId="{E72E67D4-A745-4DB0-9044-2084A0F897B9}" type="presParOf" srcId="{6629FA93-FDDF-4059-B191-7E506C84A575}" destId="{B0B8E731-2B15-4296-B6AE-84111ACC4974}" srcOrd="0" destOrd="0" presId="urn:microsoft.com/office/officeart/2005/8/layout/hierarchy2"/>
    <dgm:cxn modelId="{B1EE9A3C-B556-4D27-98E1-BF0BAC8C8908}" type="presParOf" srcId="{6629FA93-FDDF-4059-B191-7E506C84A575}" destId="{865598FF-3903-4597-A2B3-6D686A49AA42}"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5DDC620-712F-48DE-8101-8FE170380FF6}" type="doc">
      <dgm:prSet loTypeId="urn:microsoft.com/office/officeart/2005/8/layout/hierarchy2" loCatId="hierarchy" qsTypeId="urn:microsoft.com/office/officeart/2005/8/quickstyle/simple1" qsCatId="simple" csTypeId="urn:microsoft.com/office/officeart/2005/8/colors/accent0_3" csCatId="mainScheme" phldr="1"/>
      <dgm:spPr/>
      <dgm:t>
        <a:bodyPr/>
        <a:lstStyle/>
        <a:p>
          <a:endParaRPr lang="fr-FR"/>
        </a:p>
      </dgm:t>
    </dgm:pt>
    <dgm:pt modelId="{956F8642-88E9-4D76-ACE8-81E3C6FE2927}">
      <dgm:prSet phldrT="[Texte]" custT="1"/>
      <dgm:spPr>
        <a:solidFill>
          <a:srgbClr val="5AB88F"/>
        </a:solidFill>
        <a:ln>
          <a:solidFill>
            <a:srgbClr val="005E8B"/>
          </a:solidFill>
        </a:ln>
      </dgm:spPr>
      <dgm:t>
        <a:bodyPr/>
        <a:lstStyle/>
        <a:p>
          <a:r>
            <a:rPr lang="fr-FR" sz="1600" dirty="0"/>
            <a:t>Programme de mathématiques : </a:t>
          </a:r>
          <a:br>
            <a:rPr lang="fr-FR" sz="1600" dirty="0"/>
          </a:br>
          <a:r>
            <a:rPr lang="fr-FR" sz="1600" dirty="0"/>
            <a:t>5 domaines de connaissances</a:t>
          </a:r>
        </a:p>
      </dgm:t>
    </dgm:pt>
    <dgm:pt modelId="{26A9D39D-816C-4C68-A15D-0F3C1AE0BBFC}" type="parTrans" cxnId="{C5C1A10C-D0C0-44BF-9FB5-561704DEC5DC}">
      <dgm:prSet/>
      <dgm:spPr/>
      <dgm:t>
        <a:bodyPr/>
        <a:lstStyle/>
        <a:p>
          <a:endParaRPr lang="fr-FR" sz="2400"/>
        </a:p>
      </dgm:t>
    </dgm:pt>
    <dgm:pt modelId="{A5681E7F-65A6-45B4-A4A6-4100182B1AF6}" type="sibTrans" cxnId="{C5C1A10C-D0C0-44BF-9FB5-561704DEC5DC}">
      <dgm:prSet/>
      <dgm:spPr/>
      <dgm:t>
        <a:bodyPr/>
        <a:lstStyle/>
        <a:p>
          <a:endParaRPr lang="fr-FR" sz="2400"/>
        </a:p>
      </dgm:t>
    </dgm:pt>
    <dgm:pt modelId="{AA577D7B-3F08-459A-8722-6F88D194AD37}">
      <dgm:prSet phldrT="[Texte]" custT="1"/>
      <dgm:spPr>
        <a:solidFill>
          <a:srgbClr val="5AB88F"/>
        </a:solidFill>
        <a:ln>
          <a:solidFill>
            <a:srgbClr val="005E8B"/>
          </a:solidFill>
        </a:ln>
      </dgm:spPr>
      <dgm:t>
        <a:bodyPr/>
        <a:lstStyle/>
        <a:p>
          <a:r>
            <a:rPr lang="fr-FR" sz="1400" b="1" dirty="0"/>
            <a:t>Statistiques et probabilités </a:t>
          </a:r>
          <a:r>
            <a:rPr lang="fr-FR" sz="1400" dirty="0"/>
            <a:t>: </a:t>
          </a:r>
          <a:br>
            <a:rPr lang="fr-FR" sz="1400" dirty="0"/>
          </a:br>
          <a:r>
            <a:rPr lang="fr-FR" sz="1400" dirty="0"/>
            <a:t>2 modules</a:t>
          </a:r>
        </a:p>
      </dgm:t>
    </dgm:pt>
    <dgm:pt modelId="{9FFD6AB6-EE85-41FE-BDDA-FE955307992F}" type="parTrans" cxnId="{6ADA253A-AABE-4B01-AA98-AD076223E6E0}">
      <dgm:prSet custT="1"/>
      <dgm:spPr/>
      <dgm:t>
        <a:bodyPr/>
        <a:lstStyle/>
        <a:p>
          <a:endParaRPr lang="fr-FR" sz="800"/>
        </a:p>
      </dgm:t>
    </dgm:pt>
    <dgm:pt modelId="{2D4D0CF4-C4D2-4AFA-80EF-028F59BBCDD3}" type="sibTrans" cxnId="{6ADA253A-AABE-4B01-AA98-AD076223E6E0}">
      <dgm:prSet/>
      <dgm:spPr/>
      <dgm:t>
        <a:bodyPr/>
        <a:lstStyle/>
        <a:p>
          <a:endParaRPr lang="fr-FR" sz="2400"/>
        </a:p>
      </dgm:t>
    </dgm:pt>
    <dgm:pt modelId="{9D270DAE-E176-4883-95CC-57538EDE0FF1}">
      <dgm:prSet phldrT="[Texte]" custT="1"/>
      <dgm:spPr>
        <a:solidFill>
          <a:srgbClr val="5AB88F"/>
        </a:solidFill>
        <a:ln>
          <a:solidFill>
            <a:srgbClr val="005E8B"/>
          </a:solidFill>
        </a:ln>
      </dgm:spPr>
      <dgm:t>
        <a:bodyPr/>
        <a:lstStyle/>
        <a:p>
          <a:r>
            <a:rPr lang="fr-FR" sz="1200" b="0" dirty="0"/>
            <a:t>Statistique à une variable </a:t>
          </a:r>
        </a:p>
      </dgm:t>
    </dgm:pt>
    <dgm:pt modelId="{93DCA8AC-4A29-43F6-B578-9E80FF6E2096}" type="parTrans" cxnId="{DCC58EA4-5F21-4CC5-941B-3342EC6C8DDB}">
      <dgm:prSet custT="1"/>
      <dgm:spPr/>
      <dgm:t>
        <a:bodyPr/>
        <a:lstStyle/>
        <a:p>
          <a:endParaRPr lang="fr-FR" sz="700"/>
        </a:p>
      </dgm:t>
    </dgm:pt>
    <dgm:pt modelId="{AA8439F3-0571-4F22-929A-41ADDA5D639C}" type="sibTrans" cxnId="{DCC58EA4-5F21-4CC5-941B-3342EC6C8DDB}">
      <dgm:prSet/>
      <dgm:spPr/>
      <dgm:t>
        <a:bodyPr/>
        <a:lstStyle/>
        <a:p>
          <a:endParaRPr lang="fr-FR" sz="2400"/>
        </a:p>
      </dgm:t>
    </dgm:pt>
    <dgm:pt modelId="{6534D4A7-09DC-4386-AB44-DF4EF1624693}">
      <dgm:prSet phldrT="[Texte]" custT="1"/>
      <dgm:spPr>
        <a:solidFill>
          <a:srgbClr val="5AB88F"/>
        </a:solidFill>
        <a:ln>
          <a:solidFill>
            <a:srgbClr val="005E8B"/>
          </a:solidFill>
        </a:ln>
      </dgm:spPr>
      <dgm:t>
        <a:bodyPr/>
        <a:lstStyle/>
        <a:p>
          <a:r>
            <a:rPr lang="fr-FR" sz="1400" b="1" dirty="0"/>
            <a:t>Algèbre –Analyse </a:t>
          </a:r>
          <a:r>
            <a:rPr lang="fr-FR" sz="1400" dirty="0"/>
            <a:t>:</a:t>
          </a:r>
          <a:br>
            <a:rPr lang="fr-FR" sz="1400" dirty="0"/>
          </a:br>
          <a:r>
            <a:rPr lang="fr-FR" sz="1400" dirty="0"/>
            <a:t>3 modules</a:t>
          </a:r>
        </a:p>
      </dgm:t>
    </dgm:pt>
    <dgm:pt modelId="{DEABC8BC-07F8-488C-82E1-0EF58E1FFB7E}" type="parTrans" cxnId="{039E8EBB-B107-4ACD-AFF1-A66A13F14001}">
      <dgm:prSet custT="1"/>
      <dgm:spPr/>
      <dgm:t>
        <a:bodyPr/>
        <a:lstStyle/>
        <a:p>
          <a:endParaRPr lang="fr-FR" sz="700"/>
        </a:p>
      </dgm:t>
    </dgm:pt>
    <dgm:pt modelId="{CD09F66F-8BE2-4671-B862-9B5DF4C19DA2}" type="sibTrans" cxnId="{039E8EBB-B107-4ACD-AFF1-A66A13F14001}">
      <dgm:prSet/>
      <dgm:spPr/>
      <dgm:t>
        <a:bodyPr/>
        <a:lstStyle/>
        <a:p>
          <a:endParaRPr lang="fr-FR" sz="2400"/>
        </a:p>
      </dgm:t>
    </dgm:pt>
    <dgm:pt modelId="{204A9AEA-28CF-4E88-BA37-EB6D0B2FA1F2}">
      <dgm:prSet phldrT="[Texte]" custT="1"/>
      <dgm:spPr>
        <a:solidFill>
          <a:srgbClr val="5AB88F"/>
        </a:solidFill>
        <a:ln>
          <a:solidFill>
            <a:srgbClr val="005E8B"/>
          </a:solidFill>
        </a:ln>
      </dgm:spPr>
      <dgm:t>
        <a:bodyPr/>
        <a:lstStyle/>
        <a:p>
          <a:r>
            <a:rPr lang="fr-FR" sz="1200" dirty="0"/>
            <a:t>Résolution d’un problème relevant de la proportionnalité</a:t>
          </a:r>
        </a:p>
      </dgm:t>
    </dgm:pt>
    <dgm:pt modelId="{B7A536C5-737A-4E0C-88D7-A376B1E73757}" type="parTrans" cxnId="{234E078C-429C-4845-A10E-51720A9C4C17}">
      <dgm:prSet custT="1"/>
      <dgm:spPr/>
      <dgm:t>
        <a:bodyPr/>
        <a:lstStyle/>
        <a:p>
          <a:endParaRPr lang="fr-FR" sz="700"/>
        </a:p>
      </dgm:t>
    </dgm:pt>
    <dgm:pt modelId="{E6D56DAF-15CE-4CC2-AD0F-228405CA3A5F}" type="sibTrans" cxnId="{234E078C-429C-4845-A10E-51720A9C4C17}">
      <dgm:prSet/>
      <dgm:spPr/>
      <dgm:t>
        <a:bodyPr/>
        <a:lstStyle/>
        <a:p>
          <a:endParaRPr lang="fr-FR" sz="2400"/>
        </a:p>
      </dgm:t>
    </dgm:pt>
    <dgm:pt modelId="{CE29FD4B-F7CF-4AD3-B317-896BCC73F42D}">
      <dgm:prSet phldrT="[Texte]" custT="1"/>
      <dgm:spPr>
        <a:solidFill>
          <a:srgbClr val="5AB88F"/>
        </a:solidFill>
        <a:ln>
          <a:solidFill>
            <a:srgbClr val="005E8B"/>
          </a:solidFill>
        </a:ln>
      </dgm:spPr>
      <dgm:t>
        <a:bodyPr/>
        <a:lstStyle/>
        <a:p>
          <a:r>
            <a:rPr lang="fr-FR" sz="1200" dirty="0"/>
            <a:t>Fonctions</a:t>
          </a:r>
        </a:p>
      </dgm:t>
    </dgm:pt>
    <dgm:pt modelId="{020112C5-836A-4568-8B31-5B0251947855}" type="parTrans" cxnId="{9F1D6768-749B-4B86-A4AC-8A21C8577A59}">
      <dgm:prSet custT="1"/>
      <dgm:spPr/>
      <dgm:t>
        <a:bodyPr/>
        <a:lstStyle/>
        <a:p>
          <a:endParaRPr lang="fr-FR" sz="700"/>
        </a:p>
      </dgm:t>
    </dgm:pt>
    <dgm:pt modelId="{043CA064-0FEE-49D4-8D24-19DA6B74E727}" type="sibTrans" cxnId="{9F1D6768-749B-4B86-A4AC-8A21C8577A59}">
      <dgm:prSet/>
      <dgm:spPr/>
      <dgm:t>
        <a:bodyPr/>
        <a:lstStyle/>
        <a:p>
          <a:endParaRPr lang="fr-FR" sz="2400"/>
        </a:p>
      </dgm:t>
    </dgm:pt>
    <dgm:pt modelId="{EB9F6B16-AEB3-42B8-A7D6-7BDC9991429C}">
      <dgm:prSet phldrT="[Texte]" custT="1"/>
      <dgm:spPr>
        <a:solidFill>
          <a:schemeClr val="accent1">
            <a:lumMod val="60000"/>
            <a:lumOff val="40000"/>
          </a:schemeClr>
        </a:solidFill>
        <a:ln>
          <a:solidFill>
            <a:srgbClr val="005E8B"/>
          </a:solidFill>
        </a:ln>
      </dgm:spPr>
      <dgm:t>
        <a:bodyPr/>
        <a:lstStyle/>
        <a:p>
          <a:r>
            <a:rPr lang="fr-FR" sz="1400" b="1" dirty="0"/>
            <a:t>Calculs commerciaux et financiers </a:t>
          </a:r>
        </a:p>
        <a:p>
          <a:r>
            <a:rPr lang="fr-FR" sz="1000" b="0" dirty="0">
              <a:solidFill>
                <a:srgbClr val="FF0000"/>
              </a:solidFill>
            </a:rPr>
            <a:t>uniquement pour les spécialités du </a:t>
          </a:r>
          <a:r>
            <a:rPr lang="fr-FR" sz="1000" b="0" u="sng" dirty="0">
              <a:solidFill>
                <a:schemeClr val="bg1"/>
              </a:solidFill>
            </a:rPr>
            <a:t>groupement 2 </a:t>
          </a:r>
          <a:r>
            <a:rPr lang="fr-FR" sz="1000" b="0" dirty="0">
              <a:solidFill>
                <a:srgbClr val="FF0000"/>
              </a:solidFill>
            </a:rPr>
            <a:t>: </a:t>
          </a:r>
          <a:br>
            <a:rPr lang="fr-FR" sz="1000" b="0" dirty="0">
              <a:solidFill>
                <a:srgbClr val="FF0000"/>
              </a:solidFill>
            </a:rPr>
          </a:br>
          <a:r>
            <a:rPr lang="fr-FR" sz="1000" b="0" dirty="0">
              <a:solidFill>
                <a:srgbClr val="FF0000"/>
              </a:solidFill>
            </a:rPr>
            <a:t>Tertiaires-Services, Hôtellerie, Alimentation-Restauration</a:t>
          </a:r>
          <a:br>
            <a:rPr lang="fr-FR" sz="1000" b="0" dirty="0">
              <a:solidFill>
                <a:srgbClr val="FF0000"/>
              </a:solidFill>
            </a:rPr>
          </a:br>
          <a:r>
            <a:rPr lang="fr-FR" sz="900" b="0" i="1" dirty="0">
              <a:solidFill>
                <a:srgbClr val="FF0000"/>
              </a:solidFill>
            </a:rPr>
            <a:t>(</a:t>
          </a:r>
          <a:r>
            <a:rPr lang="fr-FR" sz="900" b="0" i="1" dirty="0">
              <a:solidFill>
                <a:schemeClr val="bg1"/>
              </a:solidFill>
            </a:rPr>
            <a:t>ancien groupement C</a:t>
          </a:r>
          <a:r>
            <a:rPr lang="fr-FR" sz="900" b="0" i="1" dirty="0">
              <a:solidFill>
                <a:srgbClr val="FF0000"/>
              </a:solidFill>
            </a:rPr>
            <a:t>)</a:t>
          </a:r>
          <a:endParaRPr lang="fr-FR" sz="1000" b="0" i="1" dirty="0">
            <a:solidFill>
              <a:schemeClr val="bg1"/>
            </a:solidFill>
          </a:endParaRPr>
        </a:p>
      </dgm:t>
    </dgm:pt>
    <dgm:pt modelId="{F1CAF79E-312C-4210-B27A-23473AC0FF5C}" type="parTrans" cxnId="{91DBC407-81BA-4E93-B0B2-767962148D82}">
      <dgm:prSet custT="1"/>
      <dgm:spPr/>
      <dgm:t>
        <a:bodyPr/>
        <a:lstStyle/>
        <a:p>
          <a:endParaRPr lang="fr-FR" sz="700"/>
        </a:p>
      </dgm:t>
    </dgm:pt>
    <dgm:pt modelId="{4E594A4A-92FC-4253-B95F-58005DB82660}" type="sibTrans" cxnId="{91DBC407-81BA-4E93-B0B2-767962148D82}">
      <dgm:prSet/>
      <dgm:spPr/>
      <dgm:t>
        <a:bodyPr/>
        <a:lstStyle/>
        <a:p>
          <a:endParaRPr lang="fr-FR" sz="2400"/>
        </a:p>
      </dgm:t>
    </dgm:pt>
    <dgm:pt modelId="{0D7B8AC4-E4A1-4616-A9CC-1E692CC61CD4}">
      <dgm:prSet custT="1"/>
      <dgm:spPr>
        <a:solidFill>
          <a:srgbClr val="5AB88F"/>
        </a:solidFill>
        <a:ln>
          <a:solidFill>
            <a:srgbClr val="005E8B"/>
          </a:solidFill>
        </a:ln>
      </dgm:spPr>
      <dgm:t>
        <a:bodyPr/>
        <a:lstStyle/>
        <a:p>
          <a:r>
            <a:rPr lang="fr-FR" sz="1200" dirty="0"/>
            <a:t>Probabilités</a:t>
          </a:r>
        </a:p>
      </dgm:t>
    </dgm:pt>
    <dgm:pt modelId="{441B7B5D-97AA-44AB-AC01-0AFFBC6A93C7}" type="parTrans" cxnId="{72129C31-DA39-4ED4-AE84-DA0CBBC46F9C}">
      <dgm:prSet custT="1"/>
      <dgm:spPr/>
      <dgm:t>
        <a:bodyPr/>
        <a:lstStyle/>
        <a:p>
          <a:endParaRPr lang="fr-FR" sz="700"/>
        </a:p>
      </dgm:t>
    </dgm:pt>
    <dgm:pt modelId="{08AC2DE9-0D07-4030-9856-0A5620D01E92}" type="sibTrans" cxnId="{72129C31-DA39-4ED4-AE84-DA0CBBC46F9C}">
      <dgm:prSet/>
      <dgm:spPr/>
      <dgm:t>
        <a:bodyPr/>
        <a:lstStyle/>
        <a:p>
          <a:endParaRPr lang="fr-FR" sz="2400"/>
        </a:p>
      </dgm:t>
    </dgm:pt>
    <dgm:pt modelId="{77532A47-D20C-48C1-A20F-1C16B8B2EAD3}">
      <dgm:prSet phldrT="[Texte]" custT="1"/>
      <dgm:spPr>
        <a:solidFill>
          <a:schemeClr val="accent1">
            <a:lumMod val="60000"/>
            <a:lumOff val="40000"/>
          </a:schemeClr>
        </a:solidFill>
        <a:ln>
          <a:solidFill>
            <a:srgbClr val="005E8B"/>
          </a:solidFill>
        </a:ln>
      </dgm:spPr>
      <dgm:t>
        <a:bodyPr/>
        <a:lstStyle/>
        <a:p>
          <a:r>
            <a:rPr lang="fr-FR" sz="1400" b="1" dirty="0"/>
            <a:t>Géométrie</a:t>
          </a:r>
          <a:r>
            <a:rPr lang="fr-FR" sz="1400" dirty="0"/>
            <a:t> </a:t>
          </a:r>
        </a:p>
        <a:p>
          <a:r>
            <a:rPr lang="fr-FR" sz="1000" b="0" dirty="0">
              <a:solidFill>
                <a:srgbClr val="FF0000"/>
              </a:solidFill>
            </a:rPr>
            <a:t>uniquement pour les spécialités du </a:t>
          </a:r>
          <a:r>
            <a:rPr lang="fr-FR" sz="1000" b="0" u="sng" dirty="0">
              <a:solidFill>
                <a:schemeClr val="bg1"/>
              </a:solidFill>
            </a:rPr>
            <a:t>groupement 1</a:t>
          </a:r>
          <a:r>
            <a:rPr lang="fr-FR" sz="1000" b="0" dirty="0">
              <a:solidFill>
                <a:srgbClr val="FF0000"/>
              </a:solidFill>
            </a:rPr>
            <a:t> : Productique, Maintenance, bâtiment, TP, Elec. Electronique, Audiovisuel…</a:t>
          </a:r>
          <a:br>
            <a:rPr lang="fr-FR" sz="1050" b="0" dirty="0">
              <a:solidFill>
                <a:schemeClr val="bg1"/>
              </a:solidFill>
            </a:rPr>
          </a:br>
          <a:r>
            <a:rPr lang="fr-FR" sz="900" b="0" i="1" dirty="0">
              <a:solidFill>
                <a:srgbClr val="FF0000"/>
              </a:solidFill>
            </a:rPr>
            <a:t>(</a:t>
          </a:r>
          <a:r>
            <a:rPr lang="fr-FR" sz="900" b="0" i="1" dirty="0">
              <a:solidFill>
                <a:schemeClr val="bg1"/>
              </a:solidFill>
            </a:rPr>
            <a:t>anciens groupements A et B</a:t>
          </a:r>
          <a:r>
            <a:rPr lang="fr-FR" sz="900" b="0" i="1" dirty="0">
              <a:solidFill>
                <a:srgbClr val="FF0000"/>
              </a:solidFill>
            </a:rPr>
            <a:t>) </a:t>
          </a:r>
          <a:endParaRPr lang="fr-FR" sz="900" b="0" i="1" dirty="0"/>
        </a:p>
      </dgm:t>
    </dgm:pt>
    <dgm:pt modelId="{55B15297-C792-4E43-9883-3AFDE5627D47}" type="parTrans" cxnId="{F3D2C7B6-E9E5-46C6-BECA-5BEBDE8D1CFE}">
      <dgm:prSet/>
      <dgm:spPr/>
      <dgm:t>
        <a:bodyPr/>
        <a:lstStyle/>
        <a:p>
          <a:endParaRPr lang="fr-FR"/>
        </a:p>
      </dgm:t>
    </dgm:pt>
    <dgm:pt modelId="{7BCB14A2-A3A1-4FD1-B25C-051590EFC95B}" type="sibTrans" cxnId="{F3D2C7B6-E9E5-46C6-BECA-5BEBDE8D1CFE}">
      <dgm:prSet/>
      <dgm:spPr/>
      <dgm:t>
        <a:bodyPr/>
        <a:lstStyle/>
        <a:p>
          <a:endParaRPr lang="fr-FR"/>
        </a:p>
      </dgm:t>
    </dgm:pt>
    <dgm:pt modelId="{7C65976F-DC5D-4106-8B75-9EEDC87AB999}">
      <dgm:prSet phldrT="[Texte]" custT="1"/>
      <dgm:spPr>
        <a:solidFill>
          <a:srgbClr val="5AB88F"/>
        </a:solidFill>
        <a:ln>
          <a:solidFill>
            <a:srgbClr val="005E8B"/>
          </a:solidFill>
        </a:ln>
      </dgm:spPr>
      <dgm:t>
        <a:bodyPr/>
        <a:lstStyle/>
        <a:p>
          <a:r>
            <a:rPr lang="fr-FR" sz="1200"/>
            <a:t>Résolution d’un problème du premier degré</a:t>
          </a:r>
          <a:endParaRPr lang="fr-FR" sz="1200" dirty="0"/>
        </a:p>
      </dgm:t>
    </dgm:pt>
    <dgm:pt modelId="{13A9D0EB-5297-40E8-96EB-9CBD36C4F40F}" type="parTrans" cxnId="{2A77A17A-224D-404B-A174-60D222412E64}">
      <dgm:prSet/>
      <dgm:spPr/>
      <dgm:t>
        <a:bodyPr/>
        <a:lstStyle/>
        <a:p>
          <a:endParaRPr lang="fr-FR"/>
        </a:p>
      </dgm:t>
    </dgm:pt>
    <dgm:pt modelId="{45FE67A2-5F13-4968-A9B8-80485D441AC7}" type="sibTrans" cxnId="{2A77A17A-224D-404B-A174-60D222412E64}">
      <dgm:prSet/>
      <dgm:spPr/>
      <dgm:t>
        <a:bodyPr/>
        <a:lstStyle/>
        <a:p>
          <a:endParaRPr lang="fr-FR"/>
        </a:p>
      </dgm:t>
    </dgm:pt>
    <dgm:pt modelId="{483D3638-C4ED-4810-949A-E88E22C9ADB6}" type="pres">
      <dgm:prSet presAssocID="{95DDC620-712F-48DE-8101-8FE170380FF6}" presName="diagram" presStyleCnt="0">
        <dgm:presLayoutVars>
          <dgm:chPref val="1"/>
          <dgm:dir/>
          <dgm:animOne val="branch"/>
          <dgm:animLvl val="lvl"/>
          <dgm:resizeHandles val="exact"/>
        </dgm:presLayoutVars>
      </dgm:prSet>
      <dgm:spPr/>
    </dgm:pt>
    <dgm:pt modelId="{24833FAF-9574-476D-8714-30B9E61E843C}" type="pres">
      <dgm:prSet presAssocID="{956F8642-88E9-4D76-ACE8-81E3C6FE2927}" presName="root1" presStyleCnt="0"/>
      <dgm:spPr/>
    </dgm:pt>
    <dgm:pt modelId="{BE753920-9CF1-4592-A858-628162058BA3}" type="pres">
      <dgm:prSet presAssocID="{956F8642-88E9-4D76-ACE8-81E3C6FE2927}" presName="LevelOneTextNode" presStyleLbl="node0" presStyleIdx="0" presStyleCnt="1" custScaleX="151826" custScaleY="233087" custLinFactNeighborX="-1328" custLinFactNeighborY="-1625">
        <dgm:presLayoutVars>
          <dgm:chPref val="3"/>
        </dgm:presLayoutVars>
      </dgm:prSet>
      <dgm:spPr/>
    </dgm:pt>
    <dgm:pt modelId="{F6605403-CFBE-43F7-A2AB-71EB622933E1}" type="pres">
      <dgm:prSet presAssocID="{956F8642-88E9-4D76-ACE8-81E3C6FE2927}" presName="level2hierChild" presStyleCnt="0"/>
      <dgm:spPr/>
    </dgm:pt>
    <dgm:pt modelId="{8DF33A39-6690-4B10-8F79-5E47B659BBD5}" type="pres">
      <dgm:prSet presAssocID="{9FFD6AB6-EE85-41FE-BDDA-FE955307992F}" presName="conn2-1" presStyleLbl="parChTrans1D2" presStyleIdx="0" presStyleCnt="4"/>
      <dgm:spPr/>
    </dgm:pt>
    <dgm:pt modelId="{6661B99B-25A2-4A3C-AAB0-81C09F6A6E2C}" type="pres">
      <dgm:prSet presAssocID="{9FFD6AB6-EE85-41FE-BDDA-FE955307992F}" presName="connTx" presStyleLbl="parChTrans1D2" presStyleIdx="0" presStyleCnt="4"/>
      <dgm:spPr/>
    </dgm:pt>
    <dgm:pt modelId="{E822126D-2F31-4E8D-AA73-CB4FD3775F8B}" type="pres">
      <dgm:prSet presAssocID="{AA577D7B-3F08-459A-8722-6F88D194AD37}" presName="root2" presStyleCnt="0"/>
      <dgm:spPr/>
    </dgm:pt>
    <dgm:pt modelId="{62A8DCEC-75C3-449C-B5DA-607C12E5E82B}" type="pres">
      <dgm:prSet presAssocID="{AA577D7B-3F08-459A-8722-6F88D194AD37}" presName="LevelTwoTextNode" presStyleLbl="node2" presStyleIdx="0" presStyleCnt="4" custScaleX="163850" custScaleY="111701" custLinFactNeighborX="-13692" custLinFactNeighborY="993">
        <dgm:presLayoutVars>
          <dgm:chPref val="3"/>
        </dgm:presLayoutVars>
      </dgm:prSet>
      <dgm:spPr/>
    </dgm:pt>
    <dgm:pt modelId="{D2A1AF8F-4295-4AEB-B1A4-3482875BAC76}" type="pres">
      <dgm:prSet presAssocID="{AA577D7B-3F08-459A-8722-6F88D194AD37}" presName="level3hierChild" presStyleCnt="0"/>
      <dgm:spPr/>
    </dgm:pt>
    <dgm:pt modelId="{C0D92DAD-5CFE-4416-8BF3-F541DA3F0047}" type="pres">
      <dgm:prSet presAssocID="{93DCA8AC-4A29-43F6-B578-9E80FF6E2096}" presName="conn2-1" presStyleLbl="parChTrans1D3" presStyleIdx="0" presStyleCnt="5"/>
      <dgm:spPr/>
    </dgm:pt>
    <dgm:pt modelId="{BB50CC3D-B29F-4AFB-A5A9-E3C67BD973A8}" type="pres">
      <dgm:prSet presAssocID="{93DCA8AC-4A29-43F6-B578-9E80FF6E2096}" presName="connTx" presStyleLbl="parChTrans1D3" presStyleIdx="0" presStyleCnt="5"/>
      <dgm:spPr/>
    </dgm:pt>
    <dgm:pt modelId="{D4690E44-7CB9-4F6E-B209-8BEA257CBEC3}" type="pres">
      <dgm:prSet presAssocID="{9D270DAE-E176-4883-95CC-57538EDE0FF1}" presName="root2" presStyleCnt="0"/>
      <dgm:spPr/>
    </dgm:pt>
    <dgm:pt modelId="{4D90ED2E-21EF-45D1-BC66-AC757EB15394}" type="pres">
      <dgm:prSet presAssocID="{9D270DAE-E176-4883-95CC-57538EDE0FF1}" presName="LevelTwoTextNode" presStyleLbl="node3" presStyleIdx="0" presStyleCnt="5" custScaleX="164141" custLinFactNeighborX="-16693">
        <dgm:presLayoutVars>
          <dgm:chPref val="3"/>
        </dgm:presLayoutVars>
      </dgm:prSet>
      <dgm:spPr/>
    </dgm:pt>
    <dgm:pt modelId="{DED0F0AF-DA76-4074-8383-8835FC32699D}" type="pres">
      <dgm:prSet presAssocID="{9D270DAE-E176-4883-95CC-57538EDE0FF1}" presName="level3hierChild" presStyleCnt="0"/>
      <dgm:spPr/>
    </dgm:pt>
    <dgm:pt modelId="{72C6A696-89A5-46A7-B319-5E5F05BF9058}" type="pres">
      <dgm:prSet presAssocID="{441B7B5D-97AA-44AB-AC01-0AFFBC6A93C7}" presName="conn2-1" presStyleLbl="parChTrans1D3" presStyleIdx="1" presStyleCnt="5"/>
      <dgm:spPr/>
    </dgm:pt>
    <dgm:pt modelId="{E39248D4-E4A0-455D-8A45-EF9504D82D59}" type="pres">
      <dgm:prSet presAssocID="{441B7B5D-97AA-44AB-AC01-0AFFBC6A93C7}" presName="connTx" presStyleLbl="parChTrans1D3" presStyleIdx="1" presStyleCnt="5"/>
      <dgm:spPr/>
    </dgm:pt>
    <dgm:pt modelId="{D6BD1385-ED81-4116-AC9B-DCA64A9A7E28}" type="pres">
      <dgm:prSet presAssocID="{0D7B8AC4-E4A1-4616-A9CC-1E692CC61CD4}" presName="root2" presStyleCnt="0"/>
      <dgm:spPr/>
    </dgm:pt>
    <dgm:pt modelId="{4A559350-5065-4F36-A308-8C71CEEB8874}" type="pres">
      <dgm:prSet presAssocID="{0D7B8AC4-E4A1-4616-A9CC-1E692CC61CD4}" presName="LevelTwoTextNode" presStyleLbl="node3" presStyleIdx="1" presStyleCnt="5" custScaleX="164141" custLinFactNeighborX="-16693">
        <dgm:presLayoutVars>
          <dgm:chPref val="3"/>
        </dgm:presLayoutVars>
      </dgm:prSet>
      <dgm:spPr/>
    </dgm:pt>
    <dgm:pt modelId="{975F33E2-3996-4AFE-97BF-AC05F05E4771}" type="pres">
      <dgm:prSet presAssocID="{0D7B8AC4-E4A1-4616-A9CC-1E692CC61CD4}" presName="level3hierChild" presStyleCnt="0"/>
      <dgm:spPr/>
    </dgm:pt>
    <dgm:pt modelId="{87D7B047-DF30-4708-909D-B9E7A2C44654}" type="pres">
      <dgm:prSet presAssocID="{DEABC8BC-07F8-488C-82E1-0EF58E1FFB7E}" presName="conn2-1" presStyleLbl="parChTrans1D2" presStyleIdx="1" presStyleCnt="4"/>
      <dgm:spPr/>
    </dgm:pt>
    <dgm:pt modelId="{5535E47E-CCD5-42BC-83B0-A4F22D77027B}" type="pres">
      <dgm:prSet presAssocID="{DEABC8BC-07F8-488C-82E1-0EF58E1FFB7E}" presName="connTx" presStyleLbl="parChTrans1D2" presStyleIdx="1" presStyleCnt="4"/>
      <dgm:spPr/>
    </dgm:pt>
    <dgm:pt modelId="{DAA9B12E-4BFF-4BA1-B94B-3B9CEEBB4F08}" type="pres">
      <dgm:prSet presAssocID="{6534D4A7-09DC-4386-AB44-DF4EF1624693}" presName="root2" presStyleCnt="0"/>
      <dgm:spPr/>
    </dgm:pt>
    <dgm:pt modelId="{FB0E3E9E-611E-4345-AD2C-978679AAC72A}" type="pres">
      <dgm:prSet presAssocID="{6534D4A7-09DC-4386-AB44-DF4EF1624693}" presName="LevelTwoTextNode" presStyleLbl="node2" presStyleIdx="1" presStyleCnt="4" custScaleX="163850" custScaleY="111701" custLinFactNeighborX="-13692" custLinFactNeighborY="993">
        <dgm:presLayoutVars>
          <dgm:chPref val="3"/>
        </dgm:presLayoutVars>
      </dgm:prSet>
      <dgm:spPr/>
    </dgm:pt>
    <dgm:pt modelId="{C2B43B38-4112-43F2-B609-52235BE7D4E6}" type="pres">
      <dgm:prSet presAssocID="{6534D4A7-09DC-4386-AB44-DF4EF1624693}" presName="level3hierChild" presStyleCnt="0"/>
      <dgm:spPr/>
    </dgm:pt>
    <dgm:pt modelId="{78CE6A20-03D6-40FF-AF8B-4ADCD0FFF91B}" type="pres">
      <dgm:prSet presAssocID="{B7A536C5-737A-4E0C-88D7-A376B1E73757}" presName="conn2-1" presStyleLbl="parChTrans1D3" presStyleIdx="2" presStyleCnt="5"/>
      <dgm:spPr/>
    </dgm:pt>
    <dgm:pt modelId="{1F85B8C9-FEC7-4AF7-9343-42220D7DAE4A}" type="pres">
      <dgm:prSet presAssocID="{B7A536C5-737A-4E0C-88D7-A376B1E73757}" presName="connTx" presStyleLbl="parChTrans1D3" presStyleIdx="2" presStyleCnt="5"/>
      <dgm:spPr/>
    </dgm:pt>
    <dgm:pt modelId="{29268B62-0124-4E35-871E-A8F5A8AA01F3}" type="pres">
      <dgm:prSet presAssocID="{204A9AEA-28CF-4E88-BA37-EB6D0B2FA1F2}" presName="root2" presStyleCnt="0"/>
      <dgm:spPr/>
    </dgm:pt>
    <dgm:pt modelId="{9A3D2462-07A5-4B57-9495-B2CB13CC6E76}" type="pres">
      <dgm:prSet presAssocID="{204A9AEA-28CF-4E88-BA37-EB6D0B2FA1F2}" presName="LevelTwoTextNode" presStyleLbl="node3" presStyleIdx="2" presStyleCnt="5" custScaleX="164141" custLinFactNeighborX="-16693">
        <dgm:presLayoutVars>
          <dgm:chPref val="3"/>
        </dgm:presLayoutVars>
      </dgm:prSet>
      <dgm:spPr/>
    </dgm:pt>
    <dgm:pt modelId="{786BA65D-F349-4A1A-BB38-7FD931234A58}" type="pres">
      <dgm:prSet presAssocID="{204A9AEA-28CF-4E88-BA37-EB6D0B2FA1F2}" presName="level3hierChild" presStyleCnt="0"/>
      <dgm:spPr/>
    </dgm:pt>
    <dgm:pt modelId="{808D25CB-E51F-4B4F-9FE6-6C3F2FF4B143}" type="pres">
      <dgm:prSet presAssocID="{13A9D0EB-5297-40E8-96EB-9CBD36C4F40F}" presName="conn2-1" presStyleLbl="parChTrans1D3" presStyleIdx="3" presStyleCnt="5"/>
      <dgm:spPr/>
    </dgm:pt>
    <dgm:pt modelId="{42F177FD-9D0F-48DF-A5CD-BD9F2DF92A24}" type="pres">
      <dgm:prSet presAssocID="{13A9D0EB-5297-40E8-96EB-9CBD36C4F40F}" presName="connTx" presStyleLbl="parChTrans1D3" presStyleIdx="3" presStyleCnt="5"/>
      <dgm:spPr/>
    </dgm:pt>
    <dgm:pt modelId="{597B4CBF-A00D-44E8-953E-D42DC5C3EF26}" type="pres">
      <dgm:prSet presAssocID="{7C65976F-DC5D-4106-8B75-9EEDC87AB999}" presName="root2" presStyleCnt="0"/>
      <dgm:spPr/>
    </dgm:pt>
    <dgm:pt modelId="{D5452B2B-35FF-4034-846A-31290822C655}" type="pres">
      <dgm:prSet presAssocID="{7C65976F-DC5D-4106-8B75-9EEDC87AB999}" presName="LevelTwoTextNode" presStyleLbl="node3" presStyleIdx="3" presStyleCnt="5" custScaleX="164141" custLinFactNeighborX="-16693" custLinFactNeighborY="-1817">
        <dgm:presLayoutVars>
          <dgm:chPref val="3"/>
        </dgm:presLayoutVars>
      </dgm:prSet>
      <dgm:spPr/>
    </dgm:pt>
    <dgm:pt modelId="{0C653964-F31D-4C5E-BE75-A457A62D9411}" type="pres">
      <dgm:prSet presAssocID="{7C65976F-DC5D-4106-8B75-9EEDC87AB999}" presName="level3hierChild" presStyleCnt="0"/>
      <dgm:spPr/>
    </dgm:pt>
    <dgm:pt modelId="{6F7DF46C-E393-424C-99A2-DCB580B66FEF}" type="pres">
      <dgm:prSet presAssocID="{020112C5-836A-4568-8B31-5B0251947855}" presName="conn2-1" presStyleLbl="parChTrans1D3" presStyleIdx="4" presStyleCnt="5"/>
      <dgm:spPr/>
    </dgm:pt>
    <dgm:pt modelId="{25597B51-6E86-4380-B30C-877CD037FB29}" type="pres">
      <dgm:prSet presAssocID="{020112C5-836A-4568-8B31-5B0251947855}" presName="connTx" presStyleLbl="parChTrans1D3" presStyleIdx="4" presStyleCnt="5"/>
      <dgm:spPr/>
    </dgm:pt>
    <dgm:pt modelId="{936B7947-5CCC-4581-8B2D-2DAD29D22BFD}" type="pres">
      <dgm:prSet presAssocID="{CE29FD4B-F7CF-4AD3-B317-896BCC73F42D}" presName="root2" presStyleCnt="0"/>
      <dgm:spPr/>
    </dgm:pt>
    <dgm:pt modelId="{39F17B41-BC87-4F81-9980-DCD2C3440E17}" type="pres">
      <dgm:prSet presAssocID="{CE29FD4B-F7CF-4AD3-B317-896BCC73F42D}" presName="LevelTwoTextNode" presStyleLbl="node3" presStyleIdx="4" presStyleCnt="5" custScaleX="164141" custLinFactNeighborX="-16693">
        <dgm:presLayoutVars>
          <dgm:chPref val="3"/>
        </dgm:presLayoutVars>
      </dgm:prSet>
      <dgm:spPr/>
    </dgm:pt>
    <dgm:pt modelId="{E49A5D05-E237-4316-9714-4C6954B25DC3}" type="pres">
      <dgm:prSet presAssocID="{CE29FD4B-F7CF-4AD3-B317-896BCC73F42D}" presName="level3hierChild" presStyleCnt="0"/>
      <dgm:spPr/>
    </dgm:pt>
    <dgm:pt modelId="{BDF34B5F-5136-4A44-85FD-8B4B79E18E0C}" type="pres">
      <dgm:prSet presAssocID="{F1CAF79E-312C-4210-B27A-23473AC0FF5C}" presName="conn2-1" presStyleLbl="parChTrans1D2" presStyleIdx="2" presStyleCnt="4"/>
      <dgm:spPr/>
    </dgm:pt>
    <dgm:pt modelId="{33EBE1DA-2C90-46A1-8E4A-BD12395DF6A2}" type="pres">
      <dgm:prSet presAssocID="{F1CAF79E-312C-4210-B27A-23473AC0FF5C}" presName="connTx" presStyleLbl="parChTrans1D2" presStyleIdx="2" presStyleCnt="4"/>
      <dgm:spPr/>
    </dgm:pt>
    <dgm:pt modelId="{E42A65B7-0DD7-4D6B-B699-D44817D36C07}" type="pres">
      <dgm:prSet presAssocID="{EB9F6B16-AEB3-42B8-A7D6-7BDC9991429C}" presName="root2" presStyleCnt="0"/>
      <dgm:spPr/>
    </dgm:pt>
    <dgm:pt modelId="{3F2576D1-F5E2-4C45-8D3F-FA7221081CF4}" type="pres">
      <dgm:prSet presAssocID="{EB9F6B16-AEB3-42B8-A7D6-7BDC9991429C}" presName="LevelTwoTextNode" presStyleLbl="node2" presStyleIdx="2" presStyleCnt="4" custScaleX="163850" custScaleY="186980" custLinFactNeighborX="-13692" custLinFactNeighborY="993">
        <dgm:presLayoutVars>
          <dgm:chPref val="3"/>
        </dgm:presLayoutVars>
      </dgm:prSet>
      <dgm:spPr/>
    </dgm:pt>
    <dgm:pt modelId="{B1FDC87E-C40E-486B-94C8-BC3B88760BC7}" type="pres">
      <dgm:prSet presAssocID="{EB9F6B16-AEB3-42B8-A7D6-7BDC9991429C}" presName="level3hierChild" presStyleCnt="0"/>
      <dgm:spPr/>
    </dgm:pt>
    <dgm:pt modelId="{ACB11F08-04F1-4997-97FE-BDC2E6EA0B38}" type="pres">
      <dgm:prSet presAssocID="{55B15297-C792-4E43-9883-3AFDE5627D47}" presName="conn2-1" presStyleLbl="parChTrans1D2" presStyleIdx="3" presStyleCnt="4"/>
      <dgm:spPr/>
    </dgm:pt>
    <dgm:pt modelId="{8CE88AB6-5D40-4346-A354-9C41C5EA84A0}" type="pres">
      <dgm:prSet presAssocID="{55B15297-C792-4E43-9883-3AFDE5627D47}" presName="connTx" presStyleLbl="parChTrans1D2" presStyleIdx="3" presStyleCnt="4"/>
      <dgm:spPr/>
    </dgm:pt>
    <dgm:pt modelId="{D602AB58-40BF-4EA9-95ED-20164D360B7B}" type="pres">
      <dgm:prSet presAssocID="{77532A47-D20C-48C1-A20F-1C16B8B2EAD3}" presName="root2" presStyleCnt="0"/>
      <dgm:spPr/>
    </dgm:pt>
    <dgm:pt modelId="{408B77E6-5F34-40B0-9CFB-8566BC19FF76}" type="pres">
      <dgm:prSet presAssocID="{77532A47-D20C-48C1-A20F-1C16B8B2EAD3}" presName="LevelTwoTextNode" presStyleLbl="node2" presStyleIdx="3" presStyleCnt="4" custScaleX="163850" custScaleY="178620" custLinFactNeighborX="-13692" custLinFactNeighborY="993">
        <dgm:presLayoutVars>
          <dgm:chPref val="3"/>
        </dgm:presLayoutVars>
      </dgm:prSet>
      <dgm:spPr/>
    </dgm:pt>
    <dgm:pt modelId="{C18B7B32-8EA5-42DF-B0C9-2859DE70CDB6}" type="pres">
      <dgm:prSet presAssocID="{77532A47-D20C-48C1-A20F-1C16B8B2EAD3}" presName="level3hierChild" presStyleCnt="0"/>
      <dgm:spPr/>
    </dgm:pt>
  </dgm:ptLst>
  <dgm:cxnLst>
    <dgm:cxn modelId="{45C3B201-12B2-48C1-BE67-8D9B94CF8E28}" type="presOf" srcId="{020112C5-836A-4568-8B31-5B0251947855}" destId="{25597B51-6E86-4380-B30C-877CD037FB29}" srcOrd="1" destOrd="0" presId="urn:microsoft.com/office/officeart/2005/8/layout/hierarchy2"/>
    <dgm:cxn modelId="{E9D85C04-3338-4542-A89D-A3DF5582B5DB}" type="presOf" srcId="{441B7B5D-97AA-44AB-AC01-0AFFBC6A93C7}" destId="{72C6A696-89A5-46A7-B319-5E5F05BF9058}" srcOrd="0" destOrd="0" presId="urn:microsoft.com/office/officeart/2005/8/layout/hierarchy2"/>
    <dgm:cxn modelId="{91DBC407-81BA-4E93-B0B2-767962148D82}" srcId="{956F8642-88E9-4D76-ACE8-81E3C6FE2927}" destId="{EB9F6B16-AEB3-42B8-A7D6-7BDC9991429C}" srcOrd="2" destOrd="0" parTransId="{F1CAF79E-312C-4210-B27A-23473AC0FF5C}" sibTransId="{4E594A4A-92FC-4253-B95F-58005DB82660}"/>
    <dgm:cxn modelId="{C5C1A10C-D0C0-44BF-9FB5-561704DEC5DC}" srcId="{95DDC620-712F-48DE-8101-8FE170380FF6}" destId="{956F8642-88E9-4D76-ACE8-81E3C6FE2927}" srcOrd="0" destOrd="0" parTransId="{26A9D39D-816C-4C68-A15D-0F3C1AE0BBFC}" sibTransId="{A5681E7F-65A6-45B4-A4A6-4100182B1AF6}"/>
    <dgm:cxn modelId="{48958F13-2926-40DA-AE49-25E3A2781E54}" type="presOf" srcId="{55B15297-C792-4E43-9883-3AFDE5627D47}" destId="{8CE88AB6-5D40-4346-A354-9C41C5EA84A0}" srcOrd="1" destOrd="0" presId="urn:microsoft.com/office/officeart/2005/8/layout/hierarchy2"/>
    <dgm:cxn modelId="{380C591D-C1CC-4BBB-BD6B-9CAE37CEF75F}" type="presOf" srcId="{020112C5-836A-4568-8B31-5B0251947855}" destId="{6F7DF46C-E393-424C-99A2-DCB580B66FEF}" srcOrd="0" destOrd="0" presId="urn:microsoft.com/office/officeart/2005/8/layout/hierarchy2"/>
    <dgm:cxn modelId="{B014C721-AE27-480A-9EC9-7612098F90DC}" type="presOf" srcId="{77532A47-D20C-48C1-A20F-1C16B8B2EAD3}" destId="{408B77E6-5F34-40B0-9CFB-8566BC19FF76}" srcOrd="0" destOrd="0" presId="urn:microsoft.com/office/officeart/2005/8/layout/hierarchy2"/>
    <dgm:cxn modelId="{D6D64124-9124-40D0-B696-C15AA4CE96F5}" type="presOf" srcId="{EB9F6B16-AEB3-42B8-A7D6-7BDC9991429C}" destId="{3F2576D1-F5E2-4C45-8D3F-FA7221081CF4}" srcOrd="0" destOrd="0" presId="urn:microsoft.com/office/officeart/2005/8/layout/hierarchy2"/>
    <dgm:cxn modelId="{A0767E27-F162-401C-8829-EDCD573C07B9}" type="presOf" srcId="{93DCA8AC-4A29-43F6-B578-9E80FF6E2096}" destId="{BB50CC3D-B29F-4AFB-A5A9-E3C67BD973A8}" srcOrd="1" destOrd="0" presId="urn:microsoft.com/office/officeart/2005/8/layout/hierarchy2"/>
    <dgm:cxn modelId="{CF22092B-0E5B-4300-9419-A13CCEE867C2}" type="presOf" srcId="{55B15297-C792-4E43-9883-3AFDE5627D47}" destId="{ACB11F08-04F1-4997-97FE-BDC2E6EA0B38}" srcOrd="0" destOrd="0" presId="urn:microsoft.com/office/officeart/2005/8/layout/hierarchy2"/>
    <dgm:cxn modelId="{FF86AB2B-80DC-4889-B565-E522D6B27147}" type="presOf" srcId="{DEABC8BC-07F8-488C-82E1-0EF58E1FFB7E}" destId="{87D7B047-DF30-4708-909D-B9E7A2C44654}" srcOrd="0" destOrd="0" presId="urn:microsoft.com/office/officeart/2005/8/layout/hierarchy2"/>
    <dgm:cxn modelId="{93795B2E-6A8E-471A-BFF5-888BF2291F8E}" type="presOf" srcId="{13A9D0EB-5297-40E8-96EB-9CBD36C4F40F}" destId="{808D25CB-E51F-4B4F-9FE6-6C3F2FF4B143}" srcOrd="0" destOrd="0" presId="urn:microsoft.com/office/officeart/2005/8/layout/hierarchy2"/>
    <dgm:cxn modelId="{72129C31-DA39-4ED4-AE84-DA0CBBC46F9C}" srcId="{AA577D7B-3F08-459A-8722-6F88D194AD37}" destId="{0D7B8AC4-E4A1-4616-A9CC-1E692CC61CD4}" srcOrd="1" destOrd="0" parTransId="{441B7B5D-97AA-44AB-AC01-0AFFBC6A93C7}" sibTransId="{08AC2DE9-0D07-4030-9856-0A5620D01E92}"/>
    <dgm:cxn modelId="{59F8D532-41A8-4C94-8B8E-BAC4D40C81AD}" type="presOf" srcId="{9FFD6AB6-EE85-41FE-BDDA-FE955307992F}" destId="{8DF33A39-6690-4B10-8F79-5E47B659BBD5}" srcOrd="0" destOrd="0" presId="urn:microsoft.com/office/officeart/2005/8/layout/hierarchy2"/>
    <dgm:cxn modelId="{85538535-0EFE-42BA-86A0-2945F5C7FC85}" type="presOf" srcId="{CE29FD4B-F7CF-4AD3-B317-896BCC73F42D}" destId="{39F17B41-BC87-4F81-9980-DCD2C3440E17}" srcOrd="0" destOrd="0" presId="urn:microsoft.com/office/officeart/2005/8/layout/hierarchy2"/>
    <dgm:cxn modelId="{6ADA253A-AABE-4B01-AA98-AD076223E6E0}" srcId="{956F8642-88E9-4D76-ACE8-81E3C6FE2927}" destId="{AA577D7B-3F08-459A-8722-6F88D194AD37}" srcOrd="0" destOrd="0" parTransId="{9FFD6AB6-EE85-41FE-BDDA-FE955307992F}" sibTransId="{2D4D0CF4-C4D2-4AFA-80EF-028F59BBCDD3}"/>
    <dgm:cxn modelId="{9C4A2B60-D3AD-4DAF-881D-EF4B37DB83D2}" type="presOf" srcId="{93DCA8AC-4A29-43F6-B578-9E80FF6E2096}" destId="{C0D92DAD-5CFE-4416-8BF3-F541DA3F0047}" srcOrd="0" destOrd="0" presId="urn:microsoft.com/office/officeart/2005/8/layout/hierarchy2"/>
    <dgm:cxn modelId="{9F1D6768-749B-4B86-A4AC-8A21C8577A59}" srcId="{6534D4A7-09DC-4386-AB44-DF4EF1624693}" destId="{CE29FD4B-F7CF-4AD3-B317-896BCC73F42D}" srcOrd="2" destOrd="0" parTransId="{020112C5-836A-4568-8B31-5B0251947855}" sibTransId="{043CA064-0FEE-49D4-8D24-19DA6B74E727}"/>
    <dgm:cxn modelId="{8684756A-1D8A-4BA9-8591-2C9B088B8DF0}" type="presOf" srcId="{956F8642-88E9-4D76-ACE8-81E3C6FE2927}" destId="{BE753920-9CF1-4592-A858-628162058BA3}" srcOrd="0" destOrd="0" presId="urn:microsoft.com/office/officeart/2005/8/layout/hierarchy2"/>
    <dgm:cxn modelId="{E604D872-D1D7-4A8D-826A-EA702C213AF8}" type="presOf" srcId="{AA577D7B-3F08-459A-8722-6F88D194AD37}" destId="{62A8DCEC-75C3-449C-B5DA-607C12E5E82B}" srcOrd="0" destOrd="0" presId="urn:microsoft.com/office/officeart/2005/8/layout/hierarchy2"/>
    <dgm:cxn modelId="{F71AEA73-3D75-45D3-BA12-C97396555308}" type="presOf" srcId="{9FFD6AB6-EE85-41FE-BDDA-FE955307992F}" destId="{6661B99B-25A2-4A3C-AAB0-81C09F6A6E2C}" srcOrd="1" destOrd="0" presId="urn:microsoft.com/office/officeart/2005/8/layout/hierarchy2"/>
    <dgm:cxn modelId="{2A77A17A-224D-404B-A174-60D222412E64}" srcId="{6534D4A7-09DC-4386-AB44-DF4EF1624693}" destId="{7C65976F-DC5D-4106-8B75-9EEDC87AB999}" srcOrd="1" destOrd="0" parTransId="{13A9D0EB-5297-40E8-96EB-9CBD36C4F40F}" sibTransId="{45FE67A2-5F13-4968-A9B8-80485D441AC7}"/>
    <dgm:cxn modelId="{277B867E-5D62-4740-8F95-18329B08BF05}" type="presOf" srcId="{0D7B8AC4-E4A1-4616-A9CC-1E692CC61CD4}" destId="{4A559350-5065-4F36-A308-8C71CEEB8874}" srcOrd="0" destOrd="0" presId="urn:microsoft.com/office/officeart/2005/8/layout/hierarchy2"/>
    <dgm:cxn modelId="{F5479A7F-20F3-4B61-AA1F-44819FB6FFFB}" type="presOf" srcId="{204A9AEA-28CF-4E88-BA37-EB6D0B2FA1F2}" destId="{9A3D2462-07A5-4B57-9495-B2CB13CC6E76}" srcOrd="0" destOrd="0" presId="urn:microsoft.com/office/officeart/2005/8/layout/hierarchy2"/>
    <dgm:cxn modelId="{952FC181-11CB-4659-B9D9-47E5B185969A}" type="presOf" srcId="{95DDC620-712F-48DE-8101-8FE170380FF6}" destId="{483D3638-C4ED-4810-949A-E88E22C9ADB6}" srcOrd="0" destOrd="0" presId="urn:microsoft.com/office/officeart/2005/8/layout/hierarchy2"/>
    <dgm:cxn modelId="{234E078C-429C-4845-A10E-51720A9C4C17}" srcId="{6534D4A7-09DC-4386-AB44-DF4EF1624693}" destId="{204A9AEA-28CF-4E88-BA37-EB6D0B2FA1F2}" srcOrd="0" destOrd="0" parTransId="{B7A536C5-737A-4E0C-88D7-A376B1E73757}" sibTransId="{E6D56DAF-15CE-4CC2-AD0F-228405CA3A5F}"/>
    <dgm:cxn modelId="{FD9FD08D-1A85-4AC5-9B7B-D7B098C94994}" type="presOf" srcId="{B7A536C5-737A-4E0C-88D7-A376B1E73757}" destId="{78CE6A20-03D6-40FF-AF8B-4ADCD0FFF91B}" srcOrd="0" destOrd="0" presId="urn:microsoft.com/office/officeart/2005/8/layout/hierarchy2"/>
    <dgm:cxn modelId="{CBD55E92-75B7-48B1-BB35-C088C3F7D500}" type="presOf" srcId="{13A9D0EB-5297-40E8-96EB-9CBD36C4F40F}" destId="{42F177FD-9D0F-48DF-A5CD-BD9F2DF92A24}" srcOrd="1" destOrd="0" presId="urn:microsoft.com/office/officeart/2005/8/layout/hierarchy2"/>
    <dgm:cxn modelId="{3A2C6195-20F5-462E-93A9-5E8519E5CD7F}" type="presOf" srcId="{B7A536C5-737A-4E0C-88D7-A376B1E73757}" destId="{1F85B8C9-FEC7-4AF7-9343-42220D7DAE4A}" srcOrd="1" destOrd="0" presId="urn:microsoft.com/office/officeart/2005/8/layout/hierarchy2"/>
    <dgm:cxn modelId="{DCC58EA4-5F21-4CC5-941B-3342EC6C8DDB}" srcId="{AA577D7B-3F08-459A-8722-6F88D194AD37}" destId="{9D270DAE-E176-4883-95CC-57538EDE0FF1}" srcOrd="0" destOrd="0" parTransId="{93DCA8AC-4A29-43F6-B578-9E80FF6E2096}" sibTransId="{AA8439F3-0571-4F22-929A-41ADDA5D639C}"/>
    <dgm:cxn modelId="{F3D2C7B6-E9E5-46C6-BECA-5BEBDE8D1CFE}" srcId="{956F8642-88E9-4D76-ACE8-81E3C6FE2927}" destId="{77532A47-D20C-48C1-A20F-1C16B8B2EAD3}" srcOrd="3" destOrd="0" parTransId="{55B15297-C792-4E43-9883-3AFDE5627D47}" sibTransId="{7BCB14A2-A3A1-4FD1-B25C-051590EFC95B}"/>
    <dgm:cxn modelId="{039E8EBB-B107-4ACD-AFF1-A66A13F14001}" srcId="{956F8642-88E9-4D76-ACE8-81E3C6FE2927}" destId="{6534D4A7-09DC-4386-AB44-DF4EF1624693}" srcOrd="1" destOrd="0" parTransId="{DEABC8BC-07F8-488C-82E1-0EF58E1FFB7E}" sibTransId="{CD09F66F-8BE2-4671-B862-9B5DF4C19DA2}"/>
    <dgm:cxn modelId="{FA9DA9BC-940B-4545-8605-99041B7DD358}" type="presOf" srcId="{6534D4A7-09DC-4386-AB44-DF4EF1624693}" destId="{FB0E3E9E-611E-4345-AD2C-978679AAC72A}" srcOrd="0" destOrd="0" presId="urn:microsoft.com/office/officeart/2005/8/layout/hierarchy2"/>
    <dgm:cxn modelId="{76132EBF-1DE8-4528-8CFA-29BF4D9CBD51}" type="presOf" srcId="{9D270DAE-E176-4883-95CC-57538EDE0FF1}" destId="{4D90ED2E-21EF-45D1-BC66-AC757EB15394}" srcOrd="0" destOrd="0" presId="urn:microsoft.com/office/officeart/2005/8/layout/hierarchy2"/>
    <dgm:cxn modelId="{9241B3C4-D283-4CE5-A92A-FE93DF5AC82B}" type="presOf" srcId="{F1CAF79E-312C-4210-B27A-23473AC0FF5C}" destId="{33EBE1DA-2C90-46A1-8E4A-BD12395DF6A2}" srcOrd="1" destOrd="0" presId="urn:microsoft.com/office/officeart/2005/8/layout/hierarchy2"/>
    <dgm:cxn modelId="{A8B0EEC5-5765-4D84-B51E-7AD8A84AAFC7}" type="presOf" srcId="{441B7B5D-97AA-44AB-AC01-0AFFBC6A93C7}" destId="{E39248D4-E4A0-455D-8A45-EF9504D82D59}" srcOrd="1" destOrd="0" presId="urn:microsoft.com/office/officeart/2005/8/layout/hierarchy2"/>
    <dgm:cxn modelId="{A1CEA4CD-CEF5-4B5D-A20F-43244AB6DB4C}" type="presOf" srcId="{F1CAF79E-312C-4210-B27A-23473AC0FF5C}" destId="{BDF34B5F-5136-4A44-85FD-8B4B79E18E0C}" srcOrd="0" destOrd="0" presId="urn:microsoft.com/office/officeart/2005/8/layout/hierarchy2"/>
    <dgm:cxn modelId="{1900B1CD-300E-4A80-A7FA-7DF2EB2E4481}" type="presOf" srcId="{7C65976F-DC5D-4106-8B75-9EEDC87AB999}" destId="{D5452B2B-35FF-4034-846A-31290822C655}" srcOrd="0" destOrd="0" presId="urn:microsoft.com/office/officeart/2005/8/layout/hierarchy2"/>
    <dgm:cxn modelId="{91F898D6-9EF3-4140-8CC9-AA0C70B009F8}" type="presOf" srcId="{DEABC8BC-07F8-488C-82E1-0EF58E1FFB7E}" destId="{5535E47E-CCD5-42BC-83B0-A4F22D77027B}" srcOrd="1" destOrd="0" presId="urn:microsoft.com/office/officeart/2005/8/layout/hierarchy2"/>
    <dgm:cxn modelId="{19CC6D70-6AC2-41DB-8841-EF9798A91D4F}" type="presParOf" srcId="{483D3638-C4ED-4810-949A-E88E22C9ADB6}" destId="{24833FAF-9574-476D-8714-30B9E61E843C}" srcOrd="0" destOrd="0" presId="urn:microsoft.com/office/officeart/2005/8/layout/hierarchy2"/>
    <dgm:cxn modelId="{B871FD80-0A23-43E2-938B-BCE31963E70E}" type="presParOf" srcId="{24833FAF-9574-476D-8714-30B9E61E843C}" destId="{BE753920-9CF1-4592-A858-628162058BA3}" srcOrd="0" destOrd="0" presId="urn:microsoft.com/office/officeart/2005/8/layout/hierarchy2"/>
    <dgm:cxn modelId="{D5CD9C37-8B4E-439B-92C2-ED73CFFF83D0}" type="presParOf" srcId="{24833FAF-9574-476D-8714-30B9E61E843C}" destId="{F6605403-CFBE-43F7-A2AB-71EB622933E1}" srcOrd="1" destOrd="0" presId="urn:microsoft.com/office/officeart/2005/8/layout/hierarchy2"/>
    <dgm:cxn modelId="{24ED12FB-05DC-4DA2-B721-2BC19A390DEC}" type="presParOf" srcId="{F6605403-CFBE-43F7-A2AB-71EB622933E1}" destId="{8DF33A39-6690-4B10-8F79-5E47B659BBD5}" srcOrd="0" destOrd="0" presId="urn:microsoft.com/office/officeart/2005/8/layout/hierarchy2"/>
    <dgm:cxn modelId="{43AE2626-D847-41F2-963B-B68E5189B445}" type="presParOf" srcId="{8DF33A39-6690-4B10-8F79-5E47B659BBD5}" destId="{6661B99B-25A2-4A3C-AAB0-81C09F6A6E2C}" srcOrd="0" destOrd="0" presId="urn:microsoft.com/office/officeart/2005/8/layout/hierarchy2"/>
    <dgm:cxn modelId="{94D34006-1643-45F9-A540-F7D11F1EE37E}" type="presParOf" srcId="{F6605403-CFBE-43F7-A2AB-71EB622933E1}" destId="{E822126D-2F31-4E8D-AA73-CB4FD3775F8B}" srcOrd="1" destOrd="0" presId="urn:microsoft.com/office/officeart/2005/8/layout/hierarchy2"/>
    <dgm:cxn modelId="{E934F7B5-6473-4EB3-939E-3B73BA110C11}" type="presParOf" srcId="{E822126D-2F31-4E8D-AA73-CB4FD3775F8B}" destId="{62A8DCEC-75C3-449C-B5DA-607C12E5E82B}" srcOrd="0" destOrd="0" presId="urn:microsoft.com/office/officeart/2005/8/layout/hierarchy2"/>
    <dgm:cxn modelId="{B6A38FE0-72E0-404A-9ABA-CE2098C74076}" type="presParOf" srcId="{E822126D-2F31-4E8D-AA73-CB4FD3775F8B}" destId="{D2A1AF8F-4295-4AEB-B1A4-3482875BAC76}" srcOrd="1" destOrd="0" presId="urn:microsoft.com/office/officeart/2005/8/layout/hierarchy2"/>
    <dgm:cxn modelId="{9F3F4AF5-04E4-47EC-B94D-196725CA190C}" type="presParOf" srcId="{D2A1AF8F-4295-4AEB-B1A4-3482875BAC76}" destId="{C0D92DAD-5CFE-4416-8BF3-F541DA3F0047}" srcOrd="0" destOrd="0" presId="urn:microsoft.com/office/officeart/2005/8/layout/hierarchy2"/>
    <dgm:cxn modelId="{08EE825B-9114-4F61-84B7-07E19E87C998}" type="presParOf" srcId="{C0D92DAD-5CFE-4416-8BF3-F541DA3F0047}" destId="{BB50CC3D-B29F-4AFB-A5A9-E3C67BD973A8}" srcOrd="0" destOrd="0" presId="urn:microsoft.com/office/officeart/2005/8/layout/hierarchy2"/>
    <dgm:cxn modelId="{CC333196-8A17-4FEB-9080-C50FF21BCFA9}" type="presParOf" srcId="{D2A1AF8F-4295-4AEB-B1A4-3482875BAC76}" destId="{D4690E44-7CB9-4F6E-B209-8BEA257CBEC3}" srcOrd="1" destOrd="0" presId="urn:microsoft.com/office/officeart/2005/8/layout/hierarchy2"/>
    <dgm:cxn modelId="{3B221418-D1CD-4CD7-AA11-0D4EC4B6A19A}" type="presParOf" srcId="{D4690E44-7CB9-4F6E-B209-8BEA257CBEC3}" destId="{4D90ED2E-21EF-45D1-BC66-AC757EB15394}" srcOrd="0" destOrd="0" presId="urn:microsoft.com/office/officeart/2005/8/layout/hierarchy2"/>
    <dgm:cxn modelId="{CF4F1E17-1B68-4FDC-A9BB-2FAF452A49D8}" type="presParOf" srcId="{D4690E44-7CB9-4F6E-B209-8BEA257CBEC3}" destId="{DED0F0AF-DA76-4074-8383-8835FC32699D}" srcOrd="1" destOrd="0" presId="urn:microsoft.com/office/officeart/2005/8/layout/hierarchy2"/>
    <dgm:cxn modelId="{60CE77DD-D040-4731-8459-DBEA9457641D}" type="presParOf" srcId="{D2A1AF8F-4295-4AEB-B1A4-3482875BAC76}" destId="{72C6A696-89A5-46A7-B319-5E5F05BF9058}" srcOrd="2" destOrd="0" presId="urn:microsoft.com/office/officeart/2005/8/layout/hierarchy2"/>
    <dgm:cxn modelId="{307D2E2C-BA1D-4F2A-995D-49D3788636F9}" type="presParOf" srcId="{72C6A696-89A5-46A7-B319-5E5F05BF9058}" destId="{E39248D4-E4A0-455D-8A45-EF9504D82D59}" srcOrd="0" destOrd="0" presId="urn:microsoft.com/office/officeart/2005/8/layout/hierarchy2"/>
    <dgm:cxn modelId="{F5C66926-B8C8-44D3-8789-22571DE7D498}" type="presParOf" srcId="{D2A1AF8F-4295-4AEB-B1A4-3482875BAC76}" destId="{D6BD1385-ED81-4116-AC9B-DCA64A9A7E28}" srcOrd="3" destOrd="0" presId="urn:microsoft.com/office/officeart/2005/8/layout/hierarchy2"/>
    <dgm:cxn modelId="{3E92DB46-23C8-41C3-8FD0-73E3B1C44730}" type="presParOf" srcId="{D6BD1385-ED81-4116-AC9B-DCA64A9A7E28}" destId="{4A559350-5065-4F36-A308-8C71CEEB8874}" srcOrd="0" destOrd="0" presId="urn:microsoft.com/office/officeart/2005/8/layout/hierarchy2"/>
    <dgm:cxn modelId="{AC7C0C6A-E5D9-4510-A27C-01290249193B}" type="presParOf" srcId="{D6BD1385-ED81-4116-AC9B-DCA64A9A7E28}" destId="{975F33E2-3996-4AFE-97BF-AC05F05E4771}" srcOrd="1" destOrd="0" presId="urn:microsoft.com/office/officeart/2005/8/layout/hierarchy2"/>
    <dgm:cxn modelId="{04219C4C-29CF-4BA3-978C-035419C30794}" type="presParOf" srcId="{F6605403-CFBE-43F7-A2AB-71EB622933E1}" destId="{87D7B047-DF30-4708-909D-B9E7A2C44654}" srcOrd="2" destOrd="0" presId="urn:microsoft.com/office/officeart/2005/8/layout/hierarchy2"/>
    <dgm:cxn modelId="{2B3F3845-9ED2-47BE-BDE7-ECD879E65482}" type="presParOf" srcId="{87D7B047-DF30-4708-909D-B9E7A2C44654}" destId="{5535E47E-CCD5-42BC-83B0-A4F22D77027B}" srcOrd="0" destOrd="0" presId="urn:microsoft.com/office/officeart/2005/8/layout/hierarchy2"/>
    <dgm:cxn modelId="{58C84E85-6C02-40DA-BEF4-DD4209B012AD}" type="presParOf" srcId="{F6605403-CFBE-43F7-A2AB-71EB622933E1}" destId="{DAA9B12E-4BFF-4BA1-B94B-3B9CEEBB4F08}" srcOrd="3" destOrd="0" presId="urn:microsoft.com/office/officeart/2005/8/layout/hierarchy2"/>
    <dgm:cxn modelId="{FF04D517-1BFE-4804-894D-4E4DE8DC72FC}" type="presParOf" srcId="{DAA9B12E-4BFF-4BA1-B94B-3B9CEEBB4F08}" destId="{FB0E3E9E-611E-4345-AD2C-978679AAC72A}" srcOrd="0" destOrd="0" presId="urn:microsoft.com/office/officeart/2005/8/layout/hierarchy2"/>
    <dgm:cxn modelId="{CD3A524D-017B-449B-8548-0A7A98EC4EAE}" type="presParOf" srcId="{DAA9B12E-4BFF-4BA1-B94B-3B9CEEBB4F08}" destId="{C2B43B38-4112-43F2-B609-52235BE7D4E6}" srcOrd="1" destOrd="0" presId="urn:microsoft.com/office/officeart/2005/8/layout/hierarchy2"/>
    <dgm:cxn modelId="{B4DD9A3C-1607-4B09-B638-C3C6287D27A9}" type="presParOf" srcId="{C2B43B38-4112-43F2-B609-52235BE7D4E6}" destId="{78CE6A20-03D6-40FF-AF8B-4ADCD0FFF91B}" srcOrd="0" destOrd="0" presId="urn:microsoft.com/office/officeart/2005/8/layout/hierarchy2"/>
    <dgm:cxn modelId="{C69A1210-0FA7-44EF-AE87-9EFCC0EF19FA}" type="presParOf" srcId="{78CE6A20-03D6-40FF-AF8B-4ADCD0FFF91B}" destId="{1F85B8C9-FEC7-4AF7-9343-42220D7DAE4A}" srcOrd="0" destOrd="0" presId="urn:microsoft.com/office/officeart/2005/8/layout/hierarchy2"/>
    <dgm:cxn modelId="{2B5DD6C3-EB9D-4BAE-86CC-D13182F6E866}" type="presParOf" srcId="{C2B43B38-4112-43F2-B609-52235BE7D4E6}" destId="{29268B62-0124-4E35-871E-A8F5A8AA01F3}" srcOrd="1" destOrd="0" presId="urn:microsoft.com/office/officeart/2005/8/layout/hierarchy2"/>
    <dgm:cxn modelId="{35EA1B9E-9342-4463-A111-28F103954EAD}" type="presParOf" srcId="{29268B62-0124-4E35-871E-A8F5A8AA01F3}" destId="{9A3D2462-07A5-4B57-9495-B2CB13CC6E76}" srcOrd="0" destOrd="0" presId="urn:microsoft.com/office/officeart/2005/8/layout/hierarchy2"/>
    <dgm:cxn modelId="{3FC58F1E-791E-4B75-A67D-D7E169B23636}" type="presParOf" srcId="{29268B62-0124-4E35-871E-A8F5A8AA01F3}" destId="{786BA65D-F349-4A1A-BB38-7FD931234A58}" srcOrd="1" destOrd="0" presId="urn:microsoft.com/office/officeart/2005/8/layout/hierarchy2"/>
    <dgm:cxn modelId="{B2CAC14E-C72D-4E09-BD89-111CD9669CC5}" type="presParOf" srcId="{C2B43B38-4112-43F2-B609-52235BE7D4E6}" destId="{808D25CB-E51F-4B4F-9FE6-6C3F2FF4B143}" srcOrd="2" destOrd="0" presId="urn:microsoft.com/office/officeart/2005/8/layout/hierarchy2"/>
    <dgm:cxn modelId="{0AEE3357-DF2D-4D3C-AD32-74BF090E5A67}" type="presParOf" srcId="{808D25CB-E51F-4B4F-9FE6-6C3F2FF4B143}" destId="{42F177FD-9D0F-48DF-A5CD-BD9F2DF92A24}" srcOrd="0" destOrd="0" presId="urn:microsoft.com/office/officeart/2005/8/layout/hierarchy2"/>
    <dgm:cxn modelId="{68832643-36F9-4354-9275-8FC3285105A5}" type="presParOf" srcId="{C2B43B38-4112-43F2-B609-52235BE7D4E6}" destId="{597B4CBF-A00D-44E8-953E-D42DC5C3EF26}" srcOrd="3" destOrd="0" presId="urn:microsoft.com/office/officeart/2005/8/layout/hierarchy2"/>
    <dgm:cxn modelId="{5A3BF1B4-0D73-4CBC-BB6E-1E8018FB371E}" type="presParOf" srcId="{597B4CBF-A00D-44E8-953E-D42DC5C3EF26}" destId="{D5452B2B-35FF-4034-846A-31290822C655}" srcOrd="0" destOrd="0" presId="urn:microsoft.com/office/officeart/2005/8/layout/hierarchy2"/>
    <dgm:cxn modelId="{C7BCFC8A-61F9-4E3F-A826-CEF50B6A674E}" type="presParOf" srcId="{597B4CBF-A00D-44E8-953E-D42DC5C3EF26}" destId="{0C653964-F31D-4C5E-BE75-A457A62D9411}" srcOrd="1" destOrd="0" presId="urn:microsoft.com/office/officeart/2005/8/layout/hierarchy2"/>
    <dgm:cxn modelId="{23081611-D260-49BF-AA8E-324A4C2C9DEF}" type="presParOf" srcId="{C2B43B38-4112-43F2-B609-52235BE7D4E6}" destId="{6F7DF46C-E393-424C-99A2-DCB580B66FEF}" srcOrd="4" destOrd="0" presId="urn:microsoft.com/office/officeart/2005/8/layout/hierarchy2"/>
    <dgm:cxn modelId="{C3D8EE72-470C-40A7-AB81-9A3531A01EF2}" type="presParOf" srcId="{6F7DF46C-E393-424C-99A2-DCB580B66FEF}" destId="{25597B51-6E86-4380-B30C-877CD037FB29}" srcOrd="0" destOrd="0" presId="urn:microsoft.com/office/officeart/2005/8/layout/hierarchy2"/>
    <dgm:cxn modelId="{94012CD3-7733-46BC-BD22-746318E6ADF2}" type="presParOf" srcId="{C2B43B38-4112-43F2-B609-52235BE7D4E6}" destId="{936B7947-5CCC-4581-8B2D-2DAD29D22BFD}" srcOrd="5" destOrd="0" presId="urn:microsoft.com/office/officeart/2005/8/layout/hierarchy2"/>
    <dgm:cxn modelId="{3966F3B0-CC66-4EF4-BE32-F5C514BA876B}" type="presParOf" srcId="{936B7947-5CCC-4581-8B2D-2DAD29D22BFD}" destId="{39F17B41-BC87-4F81-9980-DCD2C3440E17}" srcOrd="0" destOrd="0" presId="urn:microsoft.com/office/officeart/2005/8/layout/hierarchy2"/>
    <dgm:cxn modelId="{1F4207FB-F0BD-42AA-9648-4C144F797EA0}" type="presParOf" srcId="{936B7947-5CCC-4581-8B2D-2DAD29D22BFD}" destId="{E49A5D05-E237-4316-9714-4C6954B25DC3}" srcOrd="1" destOrd="0" presId="urn:microsoft.com/office/officeart/2005/8/layout/hierarchy2"/>
    <dgm:cxn modelId="{61DE63B7-B901-4DD0-93CB-4A7772CF4A82}" type="presParOf" srcId="{F6605403-CFBE-43F7-A2AB-71EB622933E1}" destId="{BDF34B5F-5136-4A44-85FD-8B4B79E18E0C}" srcOrd="4" destOrd="0" presId="urn:microsoft.com/office/officeart/2005/8/layout/hierarchy2"/>
    <dgm:cxn modelId="{BF50996B-201C-42E1-ABD3-FD162362B641}" type="presParOf" srcId="{BDF34B5F-5136-4A44-85FD-8B4B79E18E0C}" destId="{33EBE1DA-2C90-46A1-8E4A-BD12395DF6A2}" srcOrd="0" destOrd="0" presId="urn:microsoft.com/office/officeart/2005/8/layout/hierarchy2"/>
    <dgm:cxn modelId="{3ED68914-61ED-4FE9-8365-9A3A3E5EFC4D}" type="presParOf" srcId="{F6605403-CFBE-43F7-A2AB-71EB622933E1}" destId="{E42A65B7-0DD7-4D6B-B699-D44817D36C07}" srcOrd="5" destOrd="0" presId="urn:microsoft.com/office/officeart/2005/8/layout/hierarchy2"/>
    <dgm:cxn modelId="{7FCEE016-A1F1-4EB6-9773-E25941FBFE56}" type="presParOf" srcId="{E42A65B7-0DD7-4D6B-B699-D44817D36C07}" destId="{3F2576D1-F5E2-4C45-8D3F-FA7221081CF4}" srcOrd="0" destOrd="0" presId="urn:microsoft.com/office/officeart/2005/8/layout/hierarchy2"/>
    <dgm:cxn modelId="{912F72B3-31EF-4580-B144-9F4BF6B31DC2}" type="presParOf" srcId="{E42A65B7-0DD7-4D6B-B699-D44817D36C07}" destId="{B1FDC87E-C40E-486B-94C8-BC3B88760BC7}" srcOrd="1" destOrd="0" presId="urn:microsoft.com/office/officeart/2005/8/layout/hierarchy2"/>
    <dgm:cxn modelId="{68A5E59E-05E6-406F-B5A9-F97E882E10DD}" type="presParOf" srcId="{F6605403-CFBE-43F7-A2AB-71EB622933E1}" destId="{ACB11F08-04F1-4997-97FE-BDC2E6EA0B38}" srcOrd="6" destOrd="0" presId="urn:microsoft.com/office/officeart/2005/8/layout/hierarchy2"/>
    <dgm:cxn modelId="{8047D382-4371-4530-A224-ED21AAC449C4}" type="presParOf" srcId="{ACB11F08-04F1-4997-97FE-BDC2E6EA0B38}" destId="{8CE88AB6-5D40-4346-A354-9C41C5EA84A0}" srcOrd="0" destOrd="0" presId="urn:microsoft.com/office/officeart/2005/8/layout/hierarchy2"/>
    <dgm:cxn modelId="{7BD2EAE0-2E5E-480A-85D0-6FB036245DD1}" type="presParOf" srcId="{F6605403-CFBE-43F7-A2AB-71EB622933E1}" destId="{D602AB58-40BF-4EA9-95ED-20164D360B7B}" srcOrd="7" destOrd="0" presId="urn:microsoft.com/office/officeart/2005/8/layout/hierarchy2"/>
    <dgm:cxn modelId="{3D991D58-B111-47A7-901F-D7592030CBCE}" type="presParOf" srcId="{D602AB58-40BF-4EA9-95ED-20164D360B7B}" destId="{408B77E6-5F34-40B0-9CFB-8566BC19FF76}" srcOrd="0" destOrd="0" presId="urn:microsoft.com/office/officeart/2005/8/layout/hierarchy2"/>
    <dgm:cxn modelId="{84C693D2-9454-4A5D-8D84-FA351BF1E56F}" type="presParOf" srcId="{D602AB58-40BF-4EA9-95ED-20164D360B7B}" destId="{C18B7B32-8EA5-42DF-B0C9-2859DE70CDB6}"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00ED93E-3A5A-4D9C-A583-A6DE0BA7C4E7}" type="doc">
      <dgm:prSet loTypeId="urn:microsoft.com/office/officeart/2005/8/layout/process1" loCatId="process" qsTypeId="urn:microsoft.com/office/officeart/2005/8/quickstyle/simple1" qsCatId="simple" csTypeId="urn:microsoft.com/office/officeart/2005/8/colors/accent0_3" csCatId="mainScheme" phldr="1"/>
      <dgm:spPr/>
    </dgm:pt>
    <dgm:pt modelId="{DDCD9348-69BB-47B7-A3C9-F382929EBD2B}">
      <dgm:prSet phldrT="[Texte]" custT="1"/>
      <dgm:spPr>
        <a:solidFill>
          <a:srgbClr val="5AB88F"/>
        </a:solidFill>
        <a:ln>
          <a:solidFill>
            <a:schemeClr val="tx2"/>
          </a:solidFill>
        </a:ln>
      </dgm:spPr>
      <dgm:t>
        <a:bodyPr/>
        <a:lstStyle/>
        <a:p>
          <a:r>
            <a:rPr lang="fr-FR" sz="1200" dirty="0"/>
            <a:t>Observations de phénomènes</a:t>
          </a:r>
        </a:p>
      </dgm:t>
    </dgm:pt>
    <dgm:pt modelId="{6FC03EE9-779E-4726-A823-010A3E987055}" type="parTrans" cxnId="{BC075852-36AB-4DC4-B7C1-F91F25358E91}">
      <dgm:prSet/>
      <dgm:spPr/>
      <dgm:t>
        <a:bodyPr/>
        <a:lstStyle/>
        <a:p>
          <a:endParaRPr lang="fr-FR"/>
        </a:p>
      </dgm:t>
    </dgm:pt>
    <dgm:pt modelId="{B0D57AB5-6717-430E-AC8A-7BA118C16A08}" type="sibTrans" cxnId="{BC075852-36AB-4DC4-B7C1-F91F25358E91}">
      <dgm:prSet/>
      <dgm:spPr>
        <a:solidFill>
          <a:schemeClr val="accent1"/>
        </a:solidFill>
        <a:ln>
          <a:solidFill>
            <a:schemeClr val="tx2"/>
          </a:solidFill>
        </a:ln>
      </dgm:spPr>
      <dgm:t>
        <a:bodyPr/>
        <a:lstStyle/>
        <a:p>
          <a:endParaRPr lang="fr-FR"/>
        </a:p>
      </dgm:t>
    </dgm:pt>
    <dgm:pt modelId="{84E894F5-B88C-4E86-82FD-8F74D81B25E7}">
      <dgm:prSet phldrT="[Texte]" custT="1"/>
      <dgm:spPr>
        <a:solidFill>
          <a:srgbClr val="5AB88F"/>
        </a:solidFill>
        <a:ln>
          <a:solidFill>
            <a:schemeClr val="tx2"/>
          </a:solidFill>
        </a:ln>
      </dgm:spPr>
      <dgm:t>
        <a:bodyPr/>
        <a:lstStyle/>
        <a:p>
          <a:r>
            <a:rPr lang="fr-FR" sz="1200" dirty="0"/>
            <a:t>Formulation d’hypothèses</a:t>
          </a:r>
        </a:p>
      </dgm:t>
    </dgm:pt>
    <dgm:pt modelId="{B677E3D3-DC32-4455-AF74-77BB125B23E3}" type="parTrans" cxnId="{8E2DA38E-714E-4F30-8392-F5E75711A22B}">
      <dgm:prSet/>
      <dgm:spPr/>
      <dgm:t>
        <a:bodyPr/>
        <a:lstStyle/>
        <a:p>
          <a:endParaRPr lang="fr-FR"/>
        </a:p>
      </dgm:t>
    </dgm:pt>
    <dgm:pt modelId="{6CE4A76B-011A-4BB6-9B41-7E7EFFC362BA}" type="sibTrans" cxnId="{8E2DA38E-714E-4F30-8392-F5E75711A22B}">
      <dgm:prSet/>
      <dgm:spPr>
        <a:solidFill>
          <a:schemeClr val="accent1"/>
        </a:solidFill>
        <a:ln>
          <a:solidFill>
            <a:schemeClr val="tx2"/>
          </a:solidFill>
        </a:ln>
      </dgm:spPr>
      <dgm:t>
        <a:bodyPr/>
        <a:lstStyle/>
        <a:p>
          <a:endParaRPr lang="fr-FR"/>
        </a:p>
      </dgm:t>
    </dgm:pt>
    <dgm:pt modelId="{4EAFC11C-48CB-465B-8A40-6D0BD3295024}">
      <dgm:prSet phldrT="[Texte]" custT="1"/>
      <dgm:spPr>
        <a:solidFill>
          <a:srgbClr val="5AB88F"/>
        </a:solidFill>
        <a:ln>
          <a:solidFill>
            <a:schemeClr val="tx2"/>
          </a:solidFill>
        </a:ln>
      </dgm:spPr>
      <dgm:t>
        <a:bodyPr/>
        <a:lstStyle/>
        <a:p>
          <a:r>
            <a:rPr lang="fr-FR" sz="1200" dirty="0"/>
            <a:t>Expérimentation</a:t>
          </a:r>
        </a:p>
      </dgm:t>
    </dgm:pt>
    <dgm:pt modelId="{E9397CA8-82D4-4A94-BAAC-225BE8D5E7EF}" type="parTrans" cxnId="{BDE2EEC1-7350-4EF5-A93B-EA15B1992354}">
      <dgm:prSet/>
      <dgm:spPr/>
      <dgm:t>
        <a:bodyPr/>
        <a:lstStyle/>
        <a:p>
          <a:endParaRPr lang="fr-FR"/>
        </a:p>
      </dgm:t>
    </dgm:pt>
    <dgm:pt modelId="{04FD1295-8062-4998-9F94-04E2303BDFAF}" type="sibTrans" cxnId="{BDE2EEC1-7350-4EF5-A93B-EA15B1992354}">
      <dgm:prSet/>
      <dgm:spPr>
        <a:solidFill>
          <a:schemeClr val="accent1"/>
        </a:solidFill>
        <a:ln>
          <a:solidFill>
            <a:schemeClr val="tx2"/>
          </a:solidFill>
        </a:ln>
      </dgm:spPr>
      <dgm:t>
        <a:bodyPr/>
        <a:lstStyle/>
        <a:p>
          <a:endParaRPr lang="fr-FR"/>
        </a:p>
      </dgm:t>
    </dgm:pt>
    <dgm:pt modelId="{9CD048CE-965E-4C59-A56F-E0BB6261AF67}">
      <dgm:prSet phldrT="[Texte]" custT="1"/>
      <dgm:spPr>
        <a:solidFill>
          <a:srgbClr val="5AB88F"/>
        </a:solidFill>
        <a:ln>
          <a:solidFill>
            <a:schemeClr val="tx2"/>
          </a:solidFill>
        </a:ln>
      </dgm:spPr>
      <dgm:t>
        <a:bodyPr/>
        <a:lstStyle/>
        <a:p>
          <a:r>
            <a:rPr lang="fr-FR" sz="1200" dirty="0"/>
            <a:t>Etablissement de modèles ou de théories</a:t>
          </a:r>
        </a:p>
      </dgm:t>
    </dgm:pt>
    <dgm:pt modelId="{F0D92C76-8B28-406C-9CF0-03590BBE53FA}" type="parTrans" cxnId="{E9803649-77CB-42EE-8035-A05278500D2B}">
      <dgm:prSet/>
      <dgm:spPr/>
      <dgm:t>
        <a:bodyPr/>
        <a:lstStyle/>
        <a:p>
          <a:endParaRPr lang="fr-FR"/>
        </a:p>
      </dgm:t>
    </dgm:pt>
    <dgm:pt modelId="{4F08750F-7E54-49C8-A53F-B3D21AEA64F2}" type="sibTrans" cxnId="{E9803649-77CB-42EE-8035-A05278500D2B}">
      <dgm:prSet/>
      <dgm:spPr/>
      <dgm:t>
        <a:bodyPr/>
        <a:lstStyle/>
        <a:p>
          <a:endParaRPr lang="fr-FR"/>
        </a:p>
      </dgm:t>
    </dgm:pt>
    <dgm:pt modelId="{806FBA3B-F873-44EC-AB6E-0A7105AF48BB}" type="pres">
      <dgm:prSet presAssocID="{E00ED93E-3A5A-4D9C-A583-A6DE0BA7C4E7}" presName="Name0" presStyleCnt="0">
        <dgm:presLayoutVars>
          <dgm:dir/>
          <dgm:resizeHandles val="exact"/>
        </dgm:presLayoutVars>
      </dgm:prSet>
      <dgm:spPr/>
    </dgm:pt>
    <dgm:pt modelId="{8108FF10-6953-4908-8969-50DA6A737465}" type="pres">
      <dgm:prSet presAssocID="{DDCD9348-69BB-47B7-A3C9-F382929EBD2B}" presName="node" presStyleLbl="node1" presStyleIdx="0" presStyleCnt="4">
        <dgm:presLayoutVars>
          <dgm:bulletEnabled val="1"/>
        </dgm:presLayoutVars>
      </dgm:prSet>
      <dgm:spPr/>
    </dgm:pt>
    <dgm:pt modelId="{6EBFE03A-D583-44DE-BD3D-D745ECD4F1C5}" type="pres">
      <dgm:prSet presAssocID="{B0D57AB5-6717-430E-AC8A-7BA118C16A08}" presName="sibTrans" presStyleLbl="sibTrans2D1" presStyleIdx="0" presStyleCnt="3"/>
      <dgm:spPr/>
    </dgm:pt>
    <dgm:pt modelId="{68382655-DD97-4D19-B08B-74C9EC81219B}" type="pres">
      <dgm:prSet presAssocID="{B0D57AB5-6717-430E-AC8A-7BA118C16A08}" presName="connectorText" presStyleLbl="sibTrans2D1" presStyleIdx="0" presStyleCnt="3"/>
      <dgm:spPr/>
    </dgm:pt>
    <dgm:pt modelId="{6021E798-1326-4B0D-80D7-B430FF23EEC7}" type="pres">
      <dgm:prSet presAssocID="{84E894F5-B88C-4E86-82FD-8F74D81B25E7}" presName="node" presStyleLbl="node1" presStyleIdx="1" presStyleCnt="4">
        <dgm:presLayoutVars>
          <dgm:bulletEnabled val="1"/>
        </dgm:presLayoutVars>
      </dgm:prSet>
      <dgm:spPr/>
    </dgm:pt>
    <dgm:pt modelId="{C415820E-9914-4655-ADA6-D3F61AC2473B}" type="pres">
      <dgm:prSet presAssocID="{6CE4A76B-011A-4BB6-9B41-7E7EFFC362BA}" presName="sibTrans" presStyleLbl="sibTrans2D1" presStyleIdx="1" presStyleCnt="3"/>
      <dgm:spPr/>
    </dgm:pt>
    <dgm:pt modelId="{547DAA5A-BD97-4458-95CF-80D0B6FCA3D1}" type="pres">
      <dgm:prSet presAssocID="{6CE4A76B-011A-4BB6-9B41-7E7EFFC362BA}" presName="connectorText" presStyleLbl="sibTrans2D1" presStyleIdx="1" presStyleCnt="3"/>
      <dgm:spPr/>
    </dgm:pt>
    <dgm:pt modelId="{C75B73E2-B2CA-4C24-AFF0-4B621BA33F0C}" type="pres">
      <dgm:prSet presAssocID="{4EAFC11C-48CB-465B-8A40-6D0BD3295024}" presName="node" presStyleLbl="node1" presStyleIdx="2" presStyleCnt="4">
        <dgm:presLayoutVars>
          <dgm:bulletEnabled val="1"/>
        </dgm:presLayoutVars>
      </dgm:prSet>
      <dgm:spPr/>
    </dgm:pt>
    <dgm:pt modelId="{818BF005-54C0-458C-9D44-007AA844F9D5}" type="pres">
      <dgm:prSet presAssocID="{04FD1295-8062-4998-9F94-04E2303BDFAF}" presName="sibTrans" presStyleLbl="sibTrans2D1" presStyleIdx="2" presStyleCnt="3"/>
      <dgm:spPr/>
    </dgm:pt>
    <dgm:pt modelId="{28204D53-2F4D-4683-B3F3-E06028C9C3DF}" type="pres">
      <dgm:prSet presAssocID="{04FD1295-8062-4998-9F94-04E2303BDFAF}" presName="connectorText" presStyleLbl="sibTrans2D1" presStyleIdx="2" presStyleCnt="3"/>
      <dgm:spPr/>
    </dgm:pt>
    <dgm:pt modelId="{C8E6B65E-56C8-4B8E-A073-29A79623FE82}" type="pres">
      <dgm:prSet presAssocID="{9CD048CE-965E-4C59-A56F-E0BB6261AF67}" presName="node" presStyleLbl="node1" presStyleIdx="3" presStyleCnt="4">
        <dgm:presLayoutVars>
          <dgm:bulletEnabled val="1"/>
        </dgm:presLayoutVars>
      </dgm:prSet>
      <dgm:spPr/>
    </dgm:pt>
  </dgm:ptLst>
  <dgm:cxnLst>
    <dgm:cxn modelId="{C2938911-49A2-4902-A835-3929197022A8}" type="presOf" srcId="{84E894F5-B88C-4E86-82FD-8F74D81B25E7}" destId="{6021E798-1326-4B0D-80D7-B430FF23EEC7}" srcOrd="0" destOrd="0" presId="urn:microsoft.com/office/officeart/2005/8/layout/process1"/>
    <dgm:cxn modelId="{F25B0F2E-2846-4F7D-82B2-8EDD508F94BA}" type="presOf" srcId="{04FD1295-8062-4998-9F94-04E2303BDFAF}" destId="{818BF005-54C0-458C-9D44-007AA844F9D5}" srcOrd="0" destOrd="0" presId="urn:microsoft.com/office/officeart/2005/8/layout/process1"/>
    <dgm:cxn modelId="{455C0236-FA95-4653-B2B9-8E131BBE08A2}" type="presOf" srcId="{4EAFC11C-48CB-465B-8A40-6D0BD3295024}" destId="{C75B73E2-B2CA-4C24-AFF0-4B621BA33F0C}" srcOrd="0" destOrd="0" presId="urn:microsoft.com/office/officeart/2005/8/layout/process1"/>
    <dgm:cxn modelId="{A4B3EC68-6231-4F7B-BE64-472260F3FA45}" type="presOf" srcId="{DDCD9348-69BB-47B7-A3C9-F382929EBD2B}" destId="{8108FF10-6953-4908-8969-50DA6A737465}" srcOrd="0" destOrd="0" presId="urn:microsoft.com/office/officeart/2005/8/layout/process1"/>
    <dgm:cxn modelId="{E9803649-77CB-42EE-8035-A05278500D2B}" srcId="{E00ED93E-3A5A-4D9C-A583-A6DE0BA7C4E7}" destId="{9CD048CE-965E-4C59-A56F-E0BB6261AF67}" srcOrd="3" destOrd="0" parTransId="{F0D92C76-8B28-406C-9CF0-03590BBE53FA}" sibTransId="{4F08750F-7E54-49C8-A53F-B3D21AEA64F2}"/>
    <dgm:cxn modelId="{2ABA6471-3C3A-4457-A353-8E2AFF800C4C}" type="presOf" srcId="{6CE4A76B-011A-4BB6-9B41-7E7EFFC362BA}" destId="{C415820E-9914-4655-ADA6-D3F61AC2473B}" srcOrd="0" destOrd="0" presId="urn:microsoft.com/office/officeart/2005/8/layout/process1"/>
    <dgm:cxn modelId="{BC075852-36AB-4DC4-B7C1-F91F25358E91}" srcId="{E00ED93E-3A5A-4D9C-A583-A6DE0BA7C4E7}" destId="{DDCD9348-69BB-47B7-A3C9-F382929EBD2B}" srcOrd="0" destOrd="0" parTransId="{6FC03EE9-779E-4726-A823-010A3E987055}" sibTransId="{B0D57AB5-6717-430E-AC8A-7BA118C16A08}"/>
    <dgm:cxn modelId="{8E2DA38E-714E-4F30-8392-F5E75711A22B}" srcId="{E00ED93E-3A5A-4D9C-A583-A6DE0BA7C4E7}" destId="{84E894F5-B88C-4E86-82FD-8F74D81B25E7}" srcOrd="1" destOrd="0" parTransId="{B677E3D3-DC32-4455-AF74-77BB125B23E3}" sibTransId="{6CE4A76B-011A-4BB6-9B41-7E7EFFC362BA}"/>
    <dgm:cxn modelId="{39786EA4-9BC1-41DC-8F68-3A7C6ED508F8}" type="presOf" srcId="{B0D57AB5-6717-430E-AC8A-7BA118C16A08}" destId="{68382655-DD97-4D19-B08B-74C9EC81219B}" srcOrd="1" destOrd="0" presId="urn:microsoft.com/office/officeart/2005/8/layout/process1"/>
    <dgm:cxn modelId="{034E0AA5-94FF-4659-96A6-D693D19BAF23}" type="presOf" srcId="{B0D57AB5-6717-430E-AC8A-7BA118C16A08}" destId="{6EBFE03A-D583-44DE-BD3D-D745ECD4F1C5}" srcOrd="0" destOrd="0" presId="urn:microsoft.com/office/officeart/2005/8/layout/process1"/>
    <dgm:cxn modelId="{BDE2EEC1-7350-4EF5-A93B-EA15B1992354}" srcId="{E00ED93E-3A5A-4D9C-A583-A6DE0BA7C4E7}" destId="{4EAFC11C-48CB-465B-8A40-6D0BD3295024}" srcOrd="2" destOrd="0" parTransId="{E9397CA8-82D4-4A94-BAAC-225BE8D5E7EF}" sibTransId="{04FD1295-8062-4998-9F94-04E2303BDFAF}"/>
    <dgm:cxn modelId="{21360CCE-E781-4455-A9EB-182230F411B3}" type="presOf" srcId="{E00ED93E-3A5A-4D9C-A583-A6DE0BA7C4E7}" destId="{806FBA3B-F873-44EC-AB6E-0A7105AF48BB}" srcOrd="0" destOrd="0" presId="urn:microsoft.com/office/officeart/2005/8/layout/process1"/>
    <dgm:cxn modelId="{D3CDEDD6-54E9-4AB4-A891-AAF9B3B55C6B}" type="presOf" srcId="{9CD048CE-965E-4C59-A56F-E0BB6261AF67}" destId="{C8E6B65E-56C8-4B8E-A073-29A79623FE82}" srcOrd="0" destOrd="0" presId="urn:microsoft.com/office/officeart/2005/8/layout/process1"/>
    <dgm:cxn modelId="{63A990EB-8087-4CAF-BDE1-9331651D763F}" type="presOf" srcId="{04FD1295-8062-4998-9F94-04E2303BDFAF}" destId="{28204D53-2F4D-4683-B3F3-E06028C9C3DF}" srcOrd="1" destOrd="0" presId="urn:microsoft.com/office/officeart/2005/8/layout/process1"/>
    <dgm:cxn modelId="{E2C86CED-FAFE-4554-8DA3-019C4FF2D78F}" type="presOf" srcId="{6CE4A76B-011A-4BB6-9B41-7E7EFFC362BA}" destId="{547DAA5A-BD97-4458-95CF-80D0B6FCA3D1}" srcOrd="1" destOrd="0" presId="urn:microsoft.com/office/officeart/2005/8/layout/process1"/>
    <dgm:cxn modelId="{369964B2-80E2-4CA5-B6F9-FA99AFD43845}" type="presParOf" srcId="{806FBA3B-F873-44EC-AB6E-0A7105AF48BB}" destId="{8108FF10-6953-4908-8969-50DA6A737465}" srcOrd="0" destOrd="0" presId="urn:microsoft.com/office/officeart/2005/8/layout/process1"/>
    <dgm:cxn modelId="{E16BF534-13ED-4EAE-AA97-08206728CB57}" type="presParOf" srcId="{806FBA3B-F873-44EC-AB6E-0A7105AF48BB}" destId="{6EBFE03A-D583-44DE-BD3D-D745ECD4F1C5}" srcOrd="1" destOrd="0" presId="urn:microsoft.com/office/officeart/2005/8/layout/process1"/>
    <dgm:cxn modelId="{733A06DE-AE56-4B40-887E-DDF7858AAB0D}" type="presParOf" srcId="{6EBFE03A-D583-44DE-BD3D-D745ECD4F1C5}" destId="{68382655-DD97-4D19-B08B-74C9EC81219B}" srcOrd="0" destOrd="0" presId="urn:microsoft.com/office/officeart/2005/8/layout/process1"/>
    <dgm:cxn modelId="{A19F80B3-51F3-438C-AF94-FA0C6F8EF332}" type="presParOf" srcId="{806FBA3B-F873-44EC-AB6E-0A7105AF48BB}" destId="{6021E798-1326-4B0D-80D7-B430FF23EEC7}" srcOrd="2" destOrd="0" presId="urn:microsoft.com/office/officeart/2005/8/layout/process1"/>
    <dgm:cxn modelId="{F1DA73EB-B0C4-446D-8583-7014484BA1B5}" type="presParOf" srcId="{806FBA3B-F873-44EC-AB6E-0A7105AF48BB}" destId="{C415820E-9914-4655-ADA6-D3F61AC2473B}" srcOrd="3" destOrd="0" presId="urn:microsoft.com/office/officeart/2005/8/layout/process1"/>
    <dgm:cxn modelId="{4834417A-FA35-4946-A9CB-2BB245A07E64}" type="presParOf" srcId="{C415820E-9914-4655-ADA6-D3F61AC2473B}" destId="{547DAA5A-BD97-4458-95CF-80D0B6FCA3D1}" srcOrd="0" destOrd="0" presId="urn:microsoft.com/office/officeart/2005/8/layout/process1"/>
    <dgm:cxn modelId="{CCF57D8D-FCF8-46B2-A644-F6E2449A11F3}" type="presParOf" srcId="{806FBA3B-F873-44EC-AB6E-0A7105AF48BB}" destId="{C75B73E2-B2CA-4C24-AFF0-4B621BA33F0C}" srcOrd="4" destOrd="0" presId="urn:microsoft.com/office/officeart/2005/8/layout/process1"/>
    <dgm:cxn modelId="{EB0A15C1-8410-485B-A522-F38030D50CA7}" type="presParOf" srcId="{806FBA3B-F873-44EC-AB6E-0A7105AF48BB}" destId="{818BF005-54C0-458C-9D44-007AA844F9D5}" srcOrd="5" destOrd="0" presId="urn:microsoft.com/office/officeart/2005/8/layout/process1"/>
    <dgm:cxn modelId="{5E62094D-3E84-486B-B0C1-026DBC07A0BD}" type="presParOf" srcId="{818BF005-54C0-458C-9D44-007AA844F9D5}" destId="{28204D53-2F4D-4683-B3F3-E06028C9C3DF}" srcOrd="0" destOrd="0" presId="urn:microsoft.com/office/officeart/2005/8/layout/process1"/>
    <dgm:cxn modelId="{9C68461F-425B-4671-AF2D-86C5474511DB}" type="presParOf" srcId="{806FBA3B-F873-44EC-AB6E-0A7105AF48BB}" destId="{C8E6B65E-56C8-4B8E-A073-29A79623FE82}"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5DDC620-712F-48DE-8101-8FE170380FF6}" type="doc">
      <dgm:prSet loTypeId="urn:microsoft.com/office/officeart/2005/8/layout/hierarchy2" loCatId="hierarchy" qsTypeId="urn:microsoft.com/office/officeart/2005/8/quickstyle/simple1" qsCatId="simple" csTypeId="urn:microsoft.com/office/officeart/2005/8/colors/accent0_3" csCatId="mainScheme" phldr="1"/>
      <dgm:spPr/>
      <dgm:t>
        <a:bodyPr/>
        <a:lstStyle/>
        <a:p>
          <a:endParaRPr lang="fr-FR"/>
        </a:p>
      </dgm:t>
    </dgm:pt>
    <dgm:pt modelId="{956F8642-88E9-4D76-ACE8-81E3C6FE2927}">
      <dgm:prSet phldrT="[Texte]" custT="1"/>
      <dgm:spPr>
        <a:solidFill>
          <a:srgbClr val="5AB88F"/>
        </a:solidFill>
        <a:ln>
          <a:solidFill>
            <a:schemeClr val="tx2"/>
          </a:solidFill>
        </a:ln>
      </dgm:spPr>
      <dgm:t>
        <a:bodyPr/>
        <a:lstStyle/>
        <a:p>
          <a:pPr algn="ctr"/>
          <a:r>
            <a:rPr lang="fr-FR" sz="1600" dirty="0"/>
            <a:t>Programme de physique-chimie : </a:t>
          </a:r>
          <a:br>
            <a:rPr lang="fr-FR" sz="1600" dirty="0"/>
          </a:br>
          <a:r>
            <a:rPr lang="fr-FR" sz="1600" dirty="0"/>
            <a:t>7 domaines de connaissances</a:t>
          </a:r>
        </a:p>
      </dgm:t>
    </dgm:pt>
    <dgm:pt modelId="{26A9D39D-816C-4C68-A15D-0F3C1AE0BBFC}" type="parTrans" cxnId="{C5C1A10C-D0C0-44BF-9FB5-561704DEC5DC}">
      <dgm:prSet/>
      <dgm:spPr/>
      <dgm:t>
        <a:bodyPr/>
        <a:lstStyle/>
        <a:p>
          <a:pPr algn="ctr"/>
          <a:endParaRPr lang="fr-FR" sz="2400"/>
        </a:p>
      </dgm:t>
    </dgm:pt>
    <dgm:pt modelId="{A5681E7F-65A6-45B4-A4A6-4100182B1AF6}" type="sibTrans" cxnId="{C5C1A10C-D0C0-44BF-9FB5-561704DEC5DC}">
      <dgm:prSet/>
      <dgm:spPr/>
      <dgm:t>
        <a:bodyPr/>
        <a:lstStyle/>
        <a:p>
          <a:pPr algn="ctr"/>
          <a:endParaRPr lang="fr-FR" sz="2400"/>
        </a:p>
      </dgm:t>
    </dgm:pt>
    <dgm:pt modelId="{AA577D7B-3F08-459A-8722-6F88D194AD37}">
      <dgm:prSet phldrT="[Texte]" custT="1"/>
      <dgm:spPr>
        <a:solidFill>
          <a:schemeClr val="accent1">
            <a:lumMod val="60000"/>
            <a:lumOff val="40000"/>
          </a:schemeClr>
        </a:solidFill>
        <a:ln>
          <a:solidFill>
            <a:schemeClr val="tx2"/>
          </a:solidFill>
        </a:ln>
      </dgm:spPr>
      <dgm:t>
        <a:bodyPr/>
        <a:lstStyle/>
        <a:p>
          <a:pPr algn="ctr"/>
          <a:r>
            <a:rPr lang="fr-FR" sz="1400" dirty="0"/>
            <a:t>Sécurité : comment travailler en toute sécurité ? </a:t>
          </a:r>
        </a:p>
      </dgm:t>
    </dgm:pt>
    <dgm:pt modelId="{9FFD6AB6-EE85-41FE-BDDA-FE955307992F}" type="parTrans" cxnId="{6ADA253A-AABE-4B01-AA98-AD076223E6E0}">
      <dgm:prSet custT="1"/>
      <dgm:spPr/>
      <dgm:t>
        <a:bodyPr/>
        <a:lstStyle/>
        <a:p>
          <a:pPr algn="ctr"/>
          <a:endParaRPr lang="fr-FR" sz="800"/>
        </a:p>
      </dgm:t>
    </dgm:pt>
    <dgm:pt modelId="{2D4D0CF4-C4D2-4AFA-80EF-028F59BBCDD3}" type="sibTrans" cxnId="{6ADA253A-AABE-4B01-AA98-AD076223E6E0}">
      <dgm:prSet/>
      <dgm:spPr/>
      <dgm:t>
        <a:bodyPr/>
        <a:lstStyle/>
        <a:p>
          <a:pPr algn="ctr"/>
          <a:endParaRPr lang="fr-FR" sz="2400"/>
        </a:p>
      </dgm:t>
    </dgm:pt>
    <dgm:pt modelId="{2348C046-4111-4A59-A1F1-23C3E842B356}">
      <dgm:prSet phldrT="[Texte]" custT="1"/>
      <dgm:spPr>
        <a:solidFill>
          <a:schemeClr val="accent1">
            <a:lumMod val="60000"/>
            <a:lumOff val="40000"/>
          </a:schemeClr>
        </a:solidFill>
        <a:ln>
          <a:solidFill>
            <a:schemeClr val="tx2"/>
          </a:solidFill>
        </a:ln>
      </dgm:spPr>
      <dgm:t>
        <a:bodyPr/>
        <a:lstStyle/>
        <a:p>
          <a:pPr algn="ctr"/>
          <a:r>
            <a:rPr lang="fr-FR" sz="1400" dirty="0"/>
            <a:t>Electricité : comment caractériser et exploiter un signal électrique ? </a:t>
          </a:r>
        </a:p>
      </dgm:t>
    </dgm:pt>
    <dgm:pt modelId="{3CA59409-1468-42A5-8258-B38CEECEA20F}" type="parTrans" cxnId="{EFF69EE0-CF62-4D7A-AB55-553F988FEE48}">
      <dgm:prSet/>
      <dgm:spPr/>
      <dgm:t>
        <a:bodyPr/>
        <a:lstStyle/>
        <a:p>
          <a:pPr algn="ctr"/>
          <a:endParaRPr lang="fr-FR"/>
        </a:p>
      </dgm:t>
    </dgm:pt>
    <dgm:pt modelId="{6C3069BE-DB57-4E66-8170-50C35DFD2617}" type="sibTrans" cxnId="{EFF69EE0-CF62-4D7A-AB55-553F988FEE48}">
      <dgm:prSet/>
      <dgm:spPr/>
      <dgm:t>
        <a:bodyPr/>
        <a:lstStyle/>
        <a:p>
          <a:pPr algn="ctr"/>
          <a:endParaRPr lang="fr-FR"/>
        </a:p>
      </dgm:t>
    </dgm:pt>
    <dgm:pt modelId="{29B8B0EA-FE5C-4955-AFA0-A0130330E3E7}">
      <dgm:prSet phldrT="[Texte]" custT="1"/>
      <dgm:spPr>
        <a:solidFill>
          <a:srgbClr val="5AB88F"/>
        </a:solidFill>
        <a:ln>
          <a:solidFill>
            <a:schemeClr val="tx2"/>
          </a:solidFill>
        </a:ln>
      </dgm:spPr>
      <dgm:t>
        <a:bodyPr/>
        <a:lstStyle/>
        <a:p>
          <a:pPr algn="ctr"/>
          <a:r>
            <a:rPr lang="fr-FR" sz="1400" dirty="0"/>
            <a:t>Mécanique : comment décrire le mouvement ? </a:t>
          </a:r>
        </a:p>
      </dgm:t>
    </dgm:pt>
    <dgm:pt modelId="{F191861F-5B5E-4B94-8F59-C128D45A79E8}" type="parTrans" cxnId="{9B9DAB25-6989-4DBA-8DAB-B52C15A67FB9}">
      <dgm:prSet/>
      <dgm:spPr/>
      <dgm:t>
        <a:bodyPr/>
        <a:lstStyle/>
        <a:p>
          <a:pPr algn="ctr"/>
          <a:endParaRPr lang="fr-FR"/>
        </a:p>
      </dgm:t>
    </dgm:pt>
    <dgm:pt modelId="{935FF7B8-35CB-4B36-8D96-5228DFB6777D}" type="sibTrans" cxnId="{9B9DAB25-6989-4DBA-8DAB-B52C15A67FB9}">
      <dgm:prSet/>
      <dgm:spPr/>
      <dgm:t>
        <a:bodyPr/>
        <a:lstStyle/>
        <a:p>
          <a:pPr algn="ctr"/>
          <a:endParaRPr lang="fr-FR"/>
        </a:p>
      </dgm:t>
    </dgm:pt>
    <dgm:pt modelId="{298BEE28-7AD9-47C8-876C-610BC5B58DF1}">
      <dgm:prSet phldrT="[Texte]" custT="1"/>
      <dgm:spPr>
        <a:solidFill>
          <a:srgbClr val="5AB88F"/>
        </a:solidFill>
        <a:ln>
          <a:solidFill>
            <a:schemeClr val="tx2"/>
          </a:solidFill>
        </a:ln>
      </dgm:spPr>
      <dgm:t>
        <a:bodyPr/>
        <a:lstStyle/>
        <a:p>
          <a:pPr algn="ctr"/>
          <a:r>
            <a:rPr lang="fr-FR" sz="1400" dirty="0"/>
            <a:t>Chimie : comment caractériser une solution ? </a:t>
          </a:r>
        </a:p>
      </dgm:t>
    </dgm:pt>
    <dgm:pt modelId="{5EEA4607-C403-4A55-8852-C620E5713C01}" type="parTrans" cxnId="{384B758F-41A8-4FBE-A614-2ADC69A35B08}">
      <dgm:prSet/>
      <dgm:spPr/>
      <dgm:t>
        <a:bodyPr/>
        <a:lstStyle/>
        <a:p>
          <a:pPr algn="ctr"/>
          <a:endParaRPr lang="fr-FR"/>
        </a:p>
      </dgm:t>
    </dgm:pt>
    <dgm:pt modelId="{CD7DB657-AC5A-4301-88CB-D96ACE9DC32A}" type="sibTrans" cxnId="{384B758F-41A8-4FBE-A614-2ADC69A35B08}">
      <dgm:prSet/>
      <dgm:spPr/>
      <dgm:t>
        <a:bodyPr/>
        <a:lstStyle/>
        <a:p>
          <a:pPr algn="ctr"/>
          <a:endParaRPr lang="fr-FR"/>
        </a:p>
      </dgm:t>
    </dgm:pt>
    <dgm:pt modelId="{D8E114EA-B062-4358-81E8-70F607E8526B}">
      <dgm:prSet phldrT="[Texte]" custT="1"/>
      <dgm:spPr>
        <a:solidFill>
          <a:srgbClr val="5AB88F"/>
        </a:solidFill>
        <a:ln>
          <a:solidFill>
            <a:schemeClr val="tx2"/>
          </a:solidFill>
        </a:ln>
      </dgm:spPr>
      <dgm:t>
        <a:bodyPr/>
        <a:lstStyle/>
        <a:p>
          <a:pPr algn="ctr"/>
          <a:r>
            <a:rPr lang="fr-FR" sz="1400" dirty="0"/>
            <a:t>Acoustique : </a:t>
          </a:r>
          <a:r>
            <a:rPr lang="fr-FR" sz="1400" b="1" dirty="0"/>
            <a:t>comment caractériser et exploiter  un signal sonore ? </a:t>
          </a:r>
          <a:endParaRPr lang="fr-FR" sz="1400" dirty="0"/>
        </a:p>
      </dgm:t>
    </dgm:pt>
    <dgm:pt modelId="{197B2900-E1B5-4F6B-BFD9-C20208D05613}" type="parTrans" cxnId="{0D9FC53F-831C-4D62-9D90-D787EEB823AA}">
      <dgm:prSet/>
      <dgm:spPr/>
      <dgm:t>
        <a:bodyPr/>
        <a:lstStyle/>
        <a:p>
          <a:pPr algn="ctr"/>
          <a:endParaRPr lang="fr-FR"/>
        </a:p>
      </dgm:t>
    </dgm:pt>
    <dgm:pt modelId="{6E48C804-1252-4A7C-8B14-A02BB49349F2}" type="sibTrans" cxnId="{0D9FC53F-831C-4D62-9D90-D787EEB823AA}">
      <dgm:prSet/>
      <dgm:spPr/>
      <dgm:t>
        <a:bodyPr/>
        <a:lstStyle/>
        <a:p>
          <a:pPr algn="ctr"/>
          <a:endParaRPr lang="fr-FR"/>
        </a:p>
      </dgm:t>
    </dgm:pt>
    <dgm:pt modelId="{96D1BDFB-E397-40AD-8660-0F993E514680}">
      <dgm:prSet phldrT="[Texte]" custT="1"/>
      <dgm:spPr>
        <a:solidFill>
          <a:srgbClr val="5AB88F"/>
        </a:solidFill>
        <a:ln>
          <a:solidFill>
            <a:schemeClr val="tx2"/>
          </a:solidFill>
        </a:ln>
      </dgm:spPr>
      <dgm:t>
        <a:bodyPr/>
        <a:lstStyle/>
        <a:p>
          <a:pPr algn="ctr"/>
          <a:r>
            <a:rPr lang="fr-FR" sz="1400" dirty="0"/>
            <a:t>Thermique : comment caractériser les échanges d’énergie sous forme thermique ? </a:t>
          </a:r>
        </a:p>
      </dgm:t>
    </dgm:pt>
    <dgm:pt modelId="{80C6C42A-9D2D-44C1-8C35-B8A7C03D5FD9}" type="parTrans" cxnId="{C3848F83-7322-4E1B-A28B-8A71A0DC1B38}">
      <dgm:prSet/>
      <dgm:spPr/>
      <dgm:t>
        <a:bodyPr/>
        <a:lstStyle/>
        <a:p>
          <a:pPr algn="ctr"/>
          <a:endParaRPr lang="fr-FR"/>
        </a:p>
      </dgm:t>
    </dgm:pt>
    <dgm:pt modelId="{AB05EBFC-C174-40F3-BAB7-3058EAC41209}" type="sibTrans" cxnId="{C3848F83-7322-4E1B-A28B-8A71A0DC1B38}">
      <dgm:prSet/>
      <dgm:spPr/>
      <dgm:t>
        <a:bodyPr/>
        <a:lstStyle/>
        <a:p>
          <a:pPr algn="ctr"/>
          <a:endParaRPr lang="fr-FR"/>
        </a:p>
      </dgm:t>
    </dgm:pt>
    <dgm:pt modelId="{383B6622-8C76-45E8-9ED5-C48E1F764BAA}">
      <dgm:prSet phldrT="[Texte]" custT="1"/>
      <dgm:spPr>
        <a:solidFill>
          <a:srgbClr val="5AB88F"/>
        </a:solidFill>
        <a:ln>
          <a:solidFill>
            <a:schemeClr val="tx2"/>
          </a:solidFill>
        </a:ln>
      </dgm:spPr>
      <dgm:t>
        <a:bodyPr/>
        <a:lstStyle/>
        <a:p>
          <a:pPr algn="ctr"/>
          <a:r>
            <a:rPr lang="fr-FR" sz="1400" dirty="0"/>
            <a:t>Optique : </a:t>
          </a:r>
          <a:r>
            <a:rPr lang="fr-FR" sz="1400" b="1" dirty="0"/>
            <a:t>comment caractériser et exploiter un signal lumineux ? </a:t>
          </a:r>
          <a:endParaRPr lang="fr-FR" sz="1400" dirty="0"/>
        </a:p>
      </dgm:t>
    </dgm:pt>
    <dgm:pt modelId="{A535951D-FE4A-44C5-A26B-C6487588B8F0}" type="parTrans" cxnId="{A34FC156-779B-4EEC-B174-0283BB642AB3}">
      <dgm:prSet/>
      <dgm:spPr/>
      <dgm:t>
        <a:bodyPr/>
        <a:lstStyle/>
        <a:p>
          <a:pPr algn="ctr"/>
          <a:endParaRPr lang="fr-FR"/>
        </a:p>
      </dgm:t>
    </dgm:pt>
    <dgm:pt modelId="{2C1B7247-8B3F-4040-B12E-3027AB174C13}" type="sibTrans" cxnId="{A34FC156-779B-4EEC-B174-0283BB642AB3}">
      <dgm:prSet/>
      <dgm:spPr/>
      <dgm:t>
        <a:bodyPr/>
        <a:lstStyle/>
        <a:p>
          <a:pPr algn="ctr"/>
          <a:endParaRPr lang="fr-FR"/>
        </a:p>
      </dgm:t>
    </dgm:pt>
    <dgm:pt modelId="{483D3638-C4ED-4810-949A-E88E22C9ADB6}" type="pres">
      <dgm:prSet presAssocID="{95DDC620-712F-48DE-8101-8FE170380FF6}" presName="diagram" presStyleCnt="0">
        <dgm:presLayoutVars>
          <dgm:chPref val="1"/>
          <dgm:dir/>
          <dgm:animOne val="branch"/>
          <dgm:animLvl val="lvl"/>
          <dgm:resizeHandles val="exact"/>
        </dgm:presLayoutVars>
      </dgm:prSet>
      <dgm:spPr/>
    </dgm:pt>
    <dgm:pt modelId="{24833FAF-9574-476D-8714-30B9E61E843C}" type="pres">
      <dgm:prSet presAssocID="{956F8642-88E9-4D76-ACE8-81E3C6FE2927}" presName="root1" presStyleCnt="0"/>
      <dgm:spPr/>
    </dgm:pt>
    <dgm:pt modelId="{BE753920-9CF1-4592-A858-628162058BA3}" type="pres">
      <dgm:prSet presAssocID="{956F8642-88E9-4D76-ACE8-81E3C6FE2927}" presName="LevelOneTextNode" presStyleLbl="node0" presStyleIdx="0" presStyleCnt="1" custScaleX="175642" custScaleY="158069" custLinFactNeighborX="1231" custLinFactNeighborY="2550">
        <dgm:presLayoutVars>
          <dgm:chPref val="3"/>
        </dgm:presLayoutVars>
      </dgm:prSet>
      <dgm:spPr/>
    </dgm:pt>
    <dgm:pt modelId="{F6605403-CFBE-43F7-A2AB-71EB622933E1}" type="pres">
      <dgm:prSet presAssocID="{956F8642-88E9-4D76-ACE8-81E3C6FE2927}" presName="level2hierChild" presStyleCnt="0"/>
      <dgm:spPr/>
    </dgm:pt>
    <dgm:pt modelId="{8DF33A39-6690-4B10-8F79-5E47B659BBD5}" type="pres">
      <dgm:prSet presAssocID="{9FFD6AB6-EE85-41FE-BDDA-FE955307992F}" presName="conn2-1" presStyleLbl="parChTrans1D2" presStyleIdx="0" presStyleCnt="7"/>
      <dgm:spPr/>
    </dgm:pt>
    <dgm:pt modelId="{6661B99B-25A2-4A3C-AAB0-81C09F6A6E2C}" type="pres">
      <dgm:prSet presAssocID="{9FFD6AB6-EE85-41FE-BDDA-FE955307992F}" presName="connTx" presStyleLbl="parChTrans1D2" presStyleIdx="0" presStyleCnt="7"/>
      <dgm:spPr/>
    </dgm:pt>
    <dgm:pt modelId="{E822126D-2F31-4E8D-AA73-CB4FD3775F8B}" type="pres">
      <dgm:prSet presAssocID="{AA577D7B-3F08-459A-8722-6F88D194AD37}" presName="root2" presStyleCnt="0"/>
      <dgm:spPr/>
    </dgm:pt>
    <dgm:pt modelId="{62A8DCEC-75C3-449C-B5DA-607C12E5E82B}" type="pres">
      <dgm:prSet presAssocID="{AA577D7B-3F08-459A-8722-6F88D194AD37}" presName="LevelTwoTextNode" presStyleLbl="node2" presStyleIdx="0" presStyleCnt="7" custScaleX="513020">
        <dgm:presLayoutVars>
          <dgm:chPref val="3"/>
        </dgm:presLayoutVars>
      </dgm:prSet>
      <dgm:spPr/>
    </dgm:pt>
    <dgm:pt modelId="{D2A1AF8F-4295-4AEB-B1A4-3482875BAC76}" type="pres">
      <dgm:prSet presAssocID="{AA577D7B-3F08-459A-8722-6F88D194AD37}" presName="level3hierChild" presStyleCnt="0"/>
      <dgm:spPr/>
    </dgm:pt>
    <dgm:pt modelId="{AD086B5E-66DA-48B8-BE8C-EA8E525613CD}" type="pres">
      <dgm:prSet presAssocID="{3CA59409-1468-42A5-8258-B38CEECEA20F}" presName="conn2-1" presStyleLbl="parChTrans1D2" presStyleIdx="1" presStyleCnt="7"/>
      <dgm:spPr/>
    </dgm:pt>
    <dgm:pt modelId="{70DFBADB-C2F7-4151-90F0-BFD7CC45DF4C}" type="pres">
      <dgm:prSet presAssocID="{3CA59409-1468-42A5-8258-B38CEECEA20F}" presName="connTx" presStyleLbl="parChTrans1D2" presStyleIdx="1" presStyleCnt="7"/>
      <dgm:spPr/>
    </dgm:pt>
    <dgm:pt modelId="{8BEB140C-13CC-4142-AEA6-DA211FDD7F47}" type="pres">
      <dgm:prSet presAssocID="{2348C046-4111-4A59-A1F1-23C3E842B356}" presName="root2" presStyleCnt="0"/>
      <dgm:spPr/>
    </dgm:pt>
    <dgm:pt modelId="{4FB232DC-9CD5-43F2-9B76-B938E85E2928}" type="pres">
      <dgm:prSet presAssocID="{2348C046-4111-4A59-A1F1-23C3E842B356}" presName="LevelTwoTextNode" presStyleLbl="node2" presStyleIdx="1" presStyleCnt="7" custScaleX="513020">
        <dgm:presLayoutVars>
          <dgm:chPref val="3"/>
        </dgm:presLayoutVars>
      </dgm:prSet>
      <dgm:spPr/>
    </dgm:pt>
    <dgm:pt modelId="{99A43C01-EBB5-44E3-85ED-03781610DF36}" type="pres">
      <dgm:prSet presAssocID="{2348C046-4111-4A59-A1F1-23C3E842B356}" presName="level3hierChild" presStyleCnt="0"/>
      <dgm:spPr/>
    </dgm:pt>
    <dgm:pt modelId="{F2C5E0A9-DD7D-4875-8239-16B96024FA00}" type="pres">
      <dgm:prSet presAssocID="{F191861F-5B5E-4B94-8F59-C128D45A79E8}" presName="conn2-1" presStyleLbl="parChTrans1D2" presStyleIdx="2" presStyleCnt="7"/>
      <dgm:spPr/>
    </dgm:pt>
    <dgm:pt modelId="{2FF948B8-68EF-446B-99CF-944DDCF47D54}" type="pres">
      <dgm:prSet presAssocID="{F191861F-5B5E-4B94-8F59-C128D45A79E8}" presName="connTx" presStyleLbl="parChTrans1D2" presStyleIdx="2" presStyleCnt="7"/>
      <dgm:spPr/>
    </dgm:pt>
    <dgm:pt modelId="{75721A5F-ABDB-47AD-B8A2-D013D7FDDD76}" type="pres">
      <dgm:prSet presAssocID="{29B8B0EA-FE5C-4955-AFA0-A0130330E3E7}" presName="root2" presStyleCnt="0"/>
      <dgm:spPr/>
    </dgm:pt>
    <dgm:pt modelId="{E03D6051-A89A-4BF2-B84F-2D8161C442F3}" type="pres">
      <dgm:prSet presAssocID="{29B8B0EA-FE5C-4955-AFA0-A0130330E3E7}" presName="LevelTwoTextNode" presStyleLbl="node2" presStyleIdx="2" presStyleCnt="7" custScaleX="513020">
        <dgm:presLayoutVars>
          <dgm:chPref val="3"/>
        </dgm:presLayoutVars>
      </dgm:prSet>
      <dgm:spPr/>
    </dgm:pt>
    <dgm:pt modelId="{A8653CD4-F312-46B6-A0ED-07B57A57AFCD}" type="pres">
      <dgm:prSet presAssocID="{29B8B0EA-FE5C-4955-AFA0-A0130330E3E7}" presName="level3hierChild" presStyleCnt="0"/>
      <dgm:spPr/>
    </dgm:pt>
    <dgm:pt modelId="{F9BD87A9-AD2C-499A-9A78-E30920A17F74}" type="pres">
      <dgm:prSet presAssocID="{5EEA4607-C403-4A55-8852-C620E5713C01}" presName="conn2-1" presStyleLbl="parChTrans1D2" presStyleIdx="3" presStyleCnt="7"/>
      <dgm:spPr/>
    </dgm:pt>
    <dgm:pt modelId="{5C107311-F406-431F-81E9-DAF0C53931BE}" type="pres">
      <dgm:prSet presAssocID="{5EEA4607-C403-4A55-8852-C620E5713C01}" presName="connTx" presStyleLbl="parChTrans1D2" presStyleIdx="3" presStyleCnt="7"/>
      <dgm:spPr/>
    </dgm:pt>
    <dgm:pt modelId="{B8B837C7-5440-42F9-AFDE-79B95FF37083}" type="pres">
      <dgm:prSet presAssocID="{298BEE28-7AD9-47C8-876C-610BC5B58DF1}" presName="root2" presStyleCnt="0"/>
      <dgm:spPr/>
    </dgm:pt>
    <dgm:pt modelId="{D54AC5CC-3163-427F-BEDB-5EAEA6681EC4}" type="pres">
      <dgm:prSet presAssocID="{298BEE28-7AD9-47C8-876C-610BC5B58DF1}" presName="LevelTwoTextNode" presStyleLbl="node2" presStyleIdx="3" presStyleCnt="7" custScaleX="513020">
        <dgm:presLayoutVars>
          <dgm:chPref val="3"/>
        </dgm:presLayoutVars>
      </dgm:prSet>
      <dgm:spPr/>
    </dgm:pt>
    <dgm:pt modelId="{EE71056C-2BC3-45B4-BB49-F1F396AD8D7C}" type="pres">
      <dgm:prSet presAssocID="{298BEE28-7AD9-47C8-876C-610BC5B58DF1}" presName="level3hierChild" presStyleCnt="0"/>
      <dgm:spPr/>
    </dgm:pt>
    <dgm:pt modelId="{ED0BEC91-F754-47DD-B9F4-2DF2F6DB3042}" type="pres">
      <dgm:prSet presAssocID="{197B2900-E1B5-4F6B-BFD9-C20208D05613}" presName="conn2-1" presStyleLbl="parChTrans1D2" presStyleIdx="4" presStyleCnt="7"/>
      <dgm:spPr/>
    </dgm:pt>
    <dgm:pt modelId="{10DA95F6-3CE8-4375-A3CC-CD36F1C84BB4}" type="pres">
      <dgm:prSet presAssocID="{197B2900-E1B5-4F6B-BFD9-C20208D05613}" presName="connTx" presStyleLbl="parChTrans1D2" presStyleIdx="4" presStyleCnt="7"/>
      <dgm:spPr/>
    </dgm:pt>
    <dgm:pt modelId="{C213EF7A-0041-458E-B0D5-45055D53355E}" type="pres">
      <dgm:prSet presAssocID="{D8E114EA-B062-4358-81E8-70F607E8526B}" presName="root2" presStyleCnt="0"/>
      <dgm:spPr/>
    </dgm:pt>
    <dgm:pt modelId="{FE94C35C-188B-4805-9532-A336E0049C94}" type="pres">
      <dgm:prSet presAssocID="{D8E114EA-B062-4358-81E8-70F607E8526B}" presName="LevelTwoTextNode" presStyleLbl="node2" presStyleIdx="4" presStyleCnt="7" custScaleX="513020">
        <dgm:presLayoutVars>
          <dgm:chPref val="3"/>
        </dgm:presLayoutVars>
      </dgm:prSet>
      <dgm:spPr/>
    </dgm:pt>
    <dgm:pt modelId="{88ED4404-52C3-4E8D-8D24-7B3FE8E87F57}" type="pres">
      <dgm:prSet presAssocID="{D8E114EA-B062-4358-81E8-70F607E8526B}" presName="level3hierChild" presStyleCnt="0"/>
      <dgm:spPr/>
    </dgm:pt>
    <dgm:pt modelId="{62C0E545-74B4-468E-B037-2FAC153F38C5}" type="pres">
      <dgm:prSet presAssocID="{80C6C42A-9D2D-44C1-8C35-B8A7C03D5FD9}" presName="conn2-1" presStyleLbl="parChTrans1D2" presStyleIdx="5" presStyleCnt="7"/>
      <dgm:spPr/>
    </dgm:pt>
    <dgm:pt modelId="{01CCFC3D-C41E-4C37-B7C2-CF0B2BFF146A}" type="pres">
      <dgm:prSet presAssocID="{80C6C42A-9D2D-44C1-8C35-B8A7C03D5FD9}" presName="connTx" presStyleLbl="parChTrans1D2" presStyleIdx="5" presStyleCnt="7"/>
      <dgm:spPr/>
    </dgm:pt>
    <dgm:pt modelId="{9717AD6E-E5AD-4F9D-A657-5CEA49BED74F}" type="pres">
      <dgm:prSet presAssocID="{96D1BDFB-E397-40AD-8660-0F993E514680}" presName="root2" presStyleCnt="0"/>
      <dgm:spPr/>
    </dgm:pt>
    <dgm:pt modelId="{5D080214-C543-43EE-B8A2-934901C1B710}" type="pres">
      <dgm:prSet presAssocID="{96D1BDFB-E397-40AD-8660-0F993E514680}" presName="LevelTwoTextNode" presStyleLbl="node2" presStyleIdx="5" presStyleCnt="7" custScaleX="513020">
        <dgm:presLayoutVars>
          <dgm:chPref val="3"/>
        </dgm:presLayoutVars>
      </dgm:prSet>
      <dgm:spPr/>
    </dgm:pt>
    <dgm:pt modelId="{879AA7CB-821E-4966-947E-FCDCE9F03AB9}" type="pres">
      <dgm:prSet presAssocID="{96D1BDFB-E397-40AD-8660-0F993E514680}" presName="level3hierChild" presStyleCnt="0"/>
      <dgm:spPr/>
    </dgm:pt>
    <dgm:pt modelId="{BCCB5F19-F2DA-4A2A-BEED-32AAC60A4F65}" type="pres">
      <dgm:prSet presAssocID="{A535951D-FE4A-44C5-A26B-C6487588B8F0}" presName="conn2-1" presStyleLbl="parChTrans1D2" presStyleIdx="6" presStyleCnt="7"/>
      <dgm:spPr/>
    </dgm:pt>
    <dgm:pt modelId="{984372EC-B93D-40D6-8865-C44575DADF85}" type="pres">
      <dgm:prSet presAssocID="{A535951D-FE4A-44C5-A26B-C6487588B8F0}" presName="connTx" presStyleLbl="parChTrans1D2" presStyleIdx="6" presStyleCnt="7"/>
      <dgm:spPr/>
    </dgm:pt>
    <dgm:pt modelId="{64EEAB93-A85F-4637-9362-D80159A9FF2C}" type="pres">
      <dgm:prSet presAssocID="{383B6622-8C76-45E8-9ED5-C48E1F764BAA}" presName="root2" presStyleCnt="0"/>
      <dgm:spPr/>
    </dgm:pt>
    <dgm:pt modelId="{D81C124E-5F79-4BA5-9C38-8C92FAE7914E}" type="pres">
      <dgm:prSet presAssocID="{383B6622-8C76-45E8-9ED5-C48E1F764BAA}" presName="LevelTwoTextNode" presStyleLbl="node2" presStyleIdx="6" presStyleCnt="7" custScaleX="513020">
        <dgm:presLayoutVars>
          <dgm:chPref val="3"/>
        </dgm:presLayoutVars>
      </dgm:prSet>
      <dgm:spPr/>
    </dgm:pt>
    <dgm:pt modelId="{E139AEB2-49B6-47E4-9790-2E751526466F}" type="pres">
      <dgm:prSet presAssocID="{383B6622-8C76-45E8-9ED5-C48E1F764BAA}" presName="level3hierChild" presStyleCnt="0"/>
      <dgm:spPr/>
    </dgm:pt>
  </dgm:ptLst>
  <dgm:cxnLst>
    <dgm:cxn modelId="{DAFC0C05-0BD7-48AC-A670-1BB0991D5FCF}" type="presOf" srcId="{80C6C42A-9D2D-44C1-8C35-B8A7C03D5FD9}" destId="{01CCFC3D-C41E-4C37-B7C2-CF0B2BFF146A}" srcOrd="1" destOrd="0" presId="urn:microsoft.com/office/officeart/2005/8/layout/hierarchy2"/>
    <dgm:cxn modelId="{C5C1A10C-D0C0-44BF-9FB5-561704DEC5DC}" srcId="{95DDC620-712F-48DE-8101-8FE170380FF6}" destId="{956F8642-88E9-4D76-ACE8-81E3C6FE2927}" srcOrd="0" destOrd="0" parTransId="{26A9D39D-816C-4C68-A15D-0F3C1AE0BBFC}" sibTransId="{A5681E7F-65A6-45B4-A4A6-4100182B1AF6}"/>
    <dgm:cxn modelId="{2D75D012-761B-4EC7-9E02-EC076FE48A3C}" type="presOf" srcId="{3CA59409-1468-42A5-8258-B38CEECEA20F}" destId="{70DFBADB-C2F7-4151-90F0-BFD7CC45DF4C}" srcOrd="1" destOrd="0" presId="urn:microsoft.com/office/officeart/2005/8/layout/hierarchy2"/>
    <dgm:cxn modelId="{96597A21-5B23-43E0-97DA-10FC509A9AD5}" type="presOf" srcId="{A535951D-FE4A-44C5-A26B-C6487588B8F0}" destId="{BCCB5F19-F2DA-4A2A-BEED-32AAC60A4F65}" srcOrd="0" destOrd="0" presId="urn:microsoft.com/office/officeart/2005/8/layout/hierarchy2"/>
    <dgm:cxn modelId="{9B9DAB25-6989-4DBA-8DAB-B52C15A67FB9}" srcId="{956F8642-88E9-4D76-ACE8-81E3C6FE2927}" destId="{29B8B0EA-FE5C-4955-AFA0-A0130330E3E7}" srcOrd="2" destOrd="0" parTransId="{F191861F-5B5E-4B94-8F59-C128D45A79E8}" sibTransId="{935FF7B8-35CB-4B36-8D96-5228DFB6777D}"/>
    <dgm:cxn modelId="{E2B8702A-F79A-4048-8FDD-93528A554892}" type="presOf" srcId="{F191861F-5B5E-4B94-8F59-C128D45A79E8}" destId="{2FF948B8-68EF-446B-99CF-944DDCF47D54}" srcOrd="1" destOrd="0" presId="urn:microsoft.com/office/officeart/2005/8/layout/hierarchy2"/>
    <dgm:cxn modelId="{59F8D532-41A8-4C94-8B8E-BAC4D40C81AD}" type="presOf" srcId="{9FFD6AB6-EE85-41FE-BDDA-FE955307992F}" destId="{8DF33A39-6690-4B10-8F79-5E47B659BBD5}" srcOrd="0" destOrd="0" presId="urn:microsoft.com/office/officeart/2005/8/layout/hierarchy2"/>
    <dgm:cxn modelId="{6ADA253A-AABE-4B01-AA98-AD076223E6E0}" srcId="{956F8642-88E9-4D76-ACE8-81E3C6FE2927}" destId="{AA577D7B-3F08-459A-8722-6F88D194AD37}" srcOrd="0" destOrd="0" parTransId="{9FFD6AB6-EE85-41FE-BDDA-FE955307992F}" sibTransId="{2D4D0CF4-C4D2-4AFA-80EF-028F59BBCDD3}"/>
    <dgm:cxn modelId="{0D9FC53F-831C-4D62-9D90-D787EEB823AA}" srcId="{956F8642-88E9-4D76-ACE8-81E3C6FE2927}" destId="{D8E114EA-B062-4358-81E8-70F607E8526B}" srcOrd="4" destOrd="0" parTransId="{197B2900-E1B5-4F6B-BFD9-C20208D05613}" sibTransId="{6E48C804-1252-4A7C-8B14-A02BB49349F2}"/>
    <dgm:cxn modelId="{C0C7EF40-9145-4FEB-A9EF-EA6300ABC1C2}" type="presOf" srcId="{D8E114EA-B062-4358-81E8-70F607E8526B}" destId="{FE94C35C-188B-4805-9532-A336E0049C94}" srcOrd="0" destOrd="0" presId="urn:microsoft.com/office/officeart/2005/8/layout/hierarchy2"/>
    <dgm:cxn modelId="{89457945-BA5A-4201-BB70-33AE55451968}" type="presOf" srcId="{383B6622-8C76-45E8-9ED5-C48E1F764BAA}" destId="{D81C124E-5F79-4BA5-9C38-8C92FAE7914E}" srcOrd="0" destOrd="0" presId="urn:microsoft.com/office/officeart/2005/8/layout/hierarchy2"/>
    <dgm:cxn modelId="{C8D96467-FEF0-4FAF-AE05-3FD2D3B9ECB2}" type="presOf" srcId="{5EEA4607-C403-4A55-8852-C620E5713C01}" destId="{5C107311-F406-431F-81E9-DAF0C53931BE}" srcOrd="1" destOrd="0" presId="urn:microsoft.com/office/officeart/2005/8/layout/hierarchy2"/>
    <dgm:cxn modelId="{13BB0949-8D54-4246-B54F-4505B95DCFCE}" type="presOf" srcId="{80C6C42A-9D2D-44C1-8C35-B8A7C03D5FD9}" destId="{62C0E545-74B4-468E-B037-2FAC153F38C5}" srcOrd="0" destOrd="0" presId="urn:microsoft.com/office/officeart/2005/8/layout/hierarchy2"/>
    <dgm:cxn modelId="{EAD3E269-E326-47CD-984A-8F8257B7F4C7}" type="presOf" srcId="{197B2900-E1B5-4F6B-BFD9-C20208D05613}" destId="{ED0BEC91-F754-47DD-B9F4-2DF2F6DB3042}" srcOrd="0" destOrd="0" presId="urn:microsoft.com/office/officeart/2005/8/layout/hierarchy2"/>
    <dgm:cxn modelId="{8684756A-1D8A-4BA9-8591-2C9B088B8DF0}" type="presOf" srcId="{956F8642-88E9-4D76-ACE8-81E3C6FE2927}" destId="{BE753920-9CF1-4592-A858-628162058BA3}" srcOrd="0" destOrd="0" presId="urn:microsoft.com/office/officeart/2005/8/layout/hierarchy2"/>
    <dgm:cxn modelId="{4699D56B-765C-4A09-AA8E-696D478B47DB}" type="presOf" srcId="{A535951D-FE4A-44C5-A26B-C6487588B8F0}" destId="{984372EC-B93D-40D6-8865-C44575DADF85}" srcOrd="1" destOrd="0" presId="urn:microsoft.com/office/officeart/2005/8/layout/hierarchy2"/>
    <dgm:cxn modelId="{F73D8A72-580D-4B39-B66F-250013A4047C}" type="presOf" srcId="{298BEE28-7AD9-47C8-876C-610BC5B58DF1}" destId="{D54AC5CC-3163-427F-BEDB-5EAEA6681EC4}" srcOrd="0" destOrd="0" presId="urn:microsoft.com/office/officeart/2005/8/layout/hierarchy2"/>
    <dgm:cxn modelId="{E604D872-D1D7-4A8D-826A-EA702C213AF8}" type="presOf" srcId="{AA577D7B-3F08-459A-8722-6F88D194AD37}" destId="{62A8DCEC-75C3-449C-B5DA-607C12E5E82B}" srcOrd="0" destOrd="0" presId="urn:microsoft.com/office/officeart/2005/8/layout/hierarchy2"/>
    <dgm:cxn modelId="{F71AEA73-3D75-45D3-BA12-C97396555308}" type="presOf" srcId="{9FFD6AB6-EE85-41FE-BDDA-FE955307992F}" destId="{6661B99B-25A2-4A3C-AAB0-81C09F6A6E2C}" srcOrd="1" destOrd="0" presId="urn:microsoft.com/office/officeart/2005/8/layout/hierarchy2"/>
    <dgm:cxn modelId="{A34FC156-779B-4EEC-B174-0283BB642AB3}" srcId="{956F8642-88E9-4D76-ACE8-81E3C6FE2927}" destId="{383B6622-8C76-45E8-9ED5-C48E1F764BAA}" srcOrd="6" destOrd="0" parTransId="{A535951D-FE4A-44C5-A26B-C6487588B8F0}" sibTransId="{2C1B7247-8B3F-4040-B12E-3027AB174C13}"/>
    <dgm:cxn modelId="{952FC181-11CB-4659-B9D9-47E5B185969A}" type="presOf" srcId="{95DDC620-712F-48DE-8101-8FE170380FF6}" destId="{483D3638-C4ED-4810-949A-E88E22C9ADB6}" srcOrd="0" destOrd="0" presId="urn:microsoft.com/office/officeart/2005/8/layout/hierarchy2"/>
    <dgm:cxn modelId="{C3848F83-7322-4E1B-A28B-8A71A0DC1B38}" srcId="{956F8642-88E9-4D76-ACE8-81E3C6FE2927}" destId="{96D1BDFB-E397-40AD-8660-0F993E514680}" srcOrd="5" destOrd="0" parTransId="{80C6C42A-9D2D-44C1-8C35-B8A7C03D5FD9}" sibTransId="{AB05EBFC-C174-40F3-BAB7-3058EAC41209}"/>
    <dgm:cxn modelId="{384B758F-41A8-4FBE-A614-2ADC69A35B08}" srcId="{956F8642-88E9-4D76-ACE8-81E3C6FE2927}" destId="{298BEE28-7AD9-47C8-876C-610BC5B58DF1}" srcOrd="3" destOrd="0" parTransId="{5EEA4607-C403-4A55-8852-C620E5713C01}" sibTransId="{CD7DB657-AC5A-4301-88CB-D96ACE9DC32A}"/>
    <dgm:cxn modelId="{79D84B92-E3BA-4B24-91CC-EDCE306BAA4B}" type="presOf" srcId="{96D1BDFB-E397-40AD-8660-0F993E514680}" destId="{5D080214-C543-43EE-B8A2-934901C1B710}" srcOrd="0" destOrd="0" presId="urn:microsoft.com/office/officeart/2005/8/layout/hierarchy2"/>
    <dgm:cxn modelId="{A53073B8-5EF5-44DE-81CE-C0E036416F57}" type="presOf" srcId="{3CA59409-1468-42A5-8258-B38CEECEA20F}" destId="{AD086B5E-66DA-48B8-BE8C-EA8E525613CD}" srcOrd="0" destOrd="0" presId="urn:microsoft.com/office/officeart/2005/8/layout/hierarchy2"/>
    <dgm:cxn modelId="{AEAA28BC-1B1E-4E77-AE1A-5F470FFFB3DA}" type="presOf" srcId="{5EEA4607-C403-4A55-8852-C620E5713C01}" destId="{F9BD87A9-AD2C-499A-9A78-E30920A17F74}" srcOrd="0" destOrd="0" presId="urn:microsoft.com/office/officeart/2005/8/layout/hierarchy2"/>
    <dgm:cxn modelId="{83A667C4-98CF-45D8-AB7F-81CF8239C22C}" type="presOf" srcId="{F191861F-5B5E-4B94-8F59-C128D45A79E8}" destId="{F2C5E0A9-DD7D-4875-8239-16B96024FA00}" srcOrd="0" destOrd="0" presId="urn:microsoft.com/office/officeart/2005/8/layout/hierarchy2"/>
    <dgm:cxn modelId="{574A6DC5-05AD-4C0F-9F2B-3050C6CEED84}" type="presOf" srcId="{197B2900-E1B5-4F6B-BFD9-C20208D05613}" destId="{10DA95F6-3CE8-4375-A3CC-CD36F1C84BB4}" srcOrd="1" destOrd="0" presId="urn:microsoft.com/office/officeart/2005/8/layout/hierarchy2"/>
    <dgm:cxn modelId="{7E10D3CF-FB8E-4124-8A8C-DE08A85A5C5D}" type="presOf" srcId="{29B8B0EA-FE5C-4955-AFA0-A0130330E3E7}" destId="{E03D6051-A89A-4BF2-B84F-2D8161C442F3}" srcOrd="0" destOrd="0" presId="urn:microsoft.com/office/officeart/2005/8/layout/hierarchy2"/>
    <dgm:cxn modelId="{8BE8B3D2-BF32-4A3E-B1F8-F439CDF54496}" type="presOf" srcId="{2348C046-4111-4A59-A1F1-23C3E842B356}" destId="{4FB232DC-9CD5-43F2-9B76-B938E85E2928}" srcOrd="0" destOrd="0" presId="urn:microsoft.com/office/officeart/2005/8/layout/hierarchy2"/>
    <dgm:cxn modelId="{EFF69EE0-CF62-4D7A-AB55-553F988FEE48}" srcId="{956F8642-88E9-4D76-ACE8-81E3C6FE2927}" destId="{2348C046-4111-4A59-A1F1-23C3E842B356}" srcOrd="1" destOrd="0" parTransId="{3CA59409-1468-42A5-8258-B38CEECEA20F}" sibTransId="{6C3069BE-DB57-4E66-8170-50C35DFD2617}"/>
    <dgm:cxn modelId="{19CC6D70-6AC2-41DB-8841-EF9798A91D4F}" type="presParOf" srcId="{483D3638-C4ED-4810-949A-E88E22C9ADB6}" destId="{24833FAF-9574-476D-8714-30B9E61E843C}" srcOrd="0" destOrd="0" presId="urn:microsoft.com/office/officeart/2005/8/layout/hierarchy2"/>
    <dgm:cxn modelId="{B871FD80-0A23-43E2-938B-BCE31963E70E}" type="presParOf" srcId="{24833FAF-9574-476D-8714-30B9E61E843C}" destId="{BE753920-9CF1-4592-A858-628162058BA3}" srcOrd="0" destOrd="0" presId="urn:microsoft.com/office/officeart/2005/8/layout/hierarchy2"/>
    <dgm:cxn modelId="{D5CD9C37-8B4E-439B-92C2-ED73CFFF83D0}" type="presParOf" srcId="{24833FAF-9574-476D-8714-30B9E61E843C}" destId="{F6605403-CFBE-43F7-A2AB-71EB622933E1}" srcOrd="1" destOrd="0" presId="urn:microsoft.com/office/officeart/2005/8/layout/hierarchy2"/>
    <dgm:cxn modelId="{24ED12FB-05DC-4DA2-B721-2BC19A390DEC}" type="presParOf" srcId="{F6605403-CFBE-43F7-A2AB-71EB622933E1}" destId="{8DF33A39-6690-4B10-8F79-5E47B659BBD5}" srcOrd="0" destOrd="0" presId="urn:microsoft.com/office/officeart/2005/8/layout/hierarchy2"/>
    <dgm:cxn modelId="{43AE2626-D847-41F2-963B-B68E5189B445}" type="presParOf" srcId="{8DF33A39-6690-4B10-8F79-5E47B659BBD5}" destId="{6661B99B-25A2-4A3C-AAB0-81C09F6A6E2C}" srcOrd="0" destOrd="0" presId="urn:microsoft.com/office/officeart/2005/8/layout/hierarchy2"/>
    <dgm:cxn modelId="{94D34006-1643-45F9-A540-F7D11F1EE37E}" type="presParOf" srcId="{F6605403-CFBE-43F7-A2AB-71EB622933E1}" destId="{E822126D-2F31-4E8D-AA73-CB4FD3775F8B}" srcOrd="1" destOrd="0" presId="urn:microsoft.com/office/officeart/2005/8/layout/hierarchy2"/>
    <dgm:cxn modelId="{E934F7B5-6473-4EB3-939E-3B73BA110C11}" type="presParOf" srcId="{E822126D-2F31-4E8D-AA73-CB4FD3775F8B}" destId="{62A8DCEC-75C3-449C-B5DA-607C12E5E82B}" srcOrd="0" destOrd="0" presId="urn:microsoft.com/office/officeart/2005/8/layout/hierarchy2"/>
    <dgm:cxn modelId="{B6A38FE0-72E0-404A-9ABA-CE2098C74076}" type="presParOf" srcId="{E822126D-2F31-4E8D-AA73-CB4FD3775F8B}" destId="{D2A1AF8F-4295-4AEB-B1A4-3482875BAC76}" srcOrd="1" destOrd="0" presId="urn:microsoft.com/office/officeart/2005/8/layout/hierarchy2"/>
    <dgm:cxn modelId="{720303D0-548D-4708-821E-63D51CC9E008}" type="presParOf" srcId="{F6605403-CFBE-43F7-A2AB-71EB622933E1}" destId="{AD086B5E-66DA-48B8-BE8C-EA8E525613CD}" srcOrd="2" destOrd="0" presId="urn:microsoft.com/office/officeart/2005/8/layout/hierarchy2"/>
    <dgm:cxn modelId="{F78D6798-CAF1-4E47-8BD5-461B96080A32}" type="presParOf" srcId="{AD086B5E-66DA-48B8-BE8C-EA8E525613CD}" destId="{70DFBADB-C2F7-4151-90F0-BFD7CC45DF4C}" srcOrd="0" destOrd="0" presId="urn:microsoft.com/office/officeart/2005/8/layout/hierarchy2"/>
    <dgm:cxn modelId="{25BC8943-84D8-4C91-ACE6-A9F0D591BF0B}" type="presParOf" srcId="{F6605403-CFBE-43F7-A2AB-71EB622933E1}" destId="{8BEB140C-13CC-4142-AEA6-DA211FDD7F47}" srcOrd="3" destOrd="0" presId="urn:microsoft.com/office/officeart/2005/8/layout/hierarchy2"/>
    <dgm:cxn modelId="{925A272F-A2FC-4644-ADC5-9506D15CB9D7}" type="presParOf" srcId="{8BEB140C-13CC-4142-AEA6-DA211FDD7F47}" destId="{4FB232DC-9CD5-43F2-9B76-B938E85E2928}" srcOrd="0" destOrd="0" presId="urn:microsoft.com/office/officeart/2005/8/layout/hierarchy2"/>
    <dgm:cxn modelId="{21045E2A-51F9-4B2C-9C24-641BC959B7D6}" type="presParOf" srcId="{8BEB140C-13CC-4142-AEA6-DA211FDD7F47}" destId="{99A43C01-EBB5-44E3-85ED-03781610DF36}" srcOrd="1" destOrd="0" presId="urn:microsoft.com/office/officeart/2005/8/layout/hierarchy2"/>
    <dgm:cxn modelId="{3C9F5929-B0FD-449D-B3D4-8367A09C069E}" type="presParOf" srcId="{F6605403-CFBE-43F7-A2AB-71EB622933E1}" destId="{F2C5E0A9-DD7D-4875-8239-16B96024FA00}" srcOrd="4" destOrd="0" presId="urn:microsoft.com/office/officeart/2005/8/layout/hierarchy2"/>
    <dgm:cxn modelId="{705BB858-C9E8-471E-87BD-776DD92E4881}" type="presParOf" srcId="{F2C5E0A9-DD7D-4875-8239-16B96024FA00}" destId="{2FF948B8-68EF-446B-99CF-944DDCF47D54}" srcOrd="0" destOrd="0" presId="urn:microsoft.com/office/officeart/2005/8/layout/hierarchy2"/>
    <dgm:cxn modelId="{6D2B86BE-3076-4008-878B-7369014E4633}" type="presParOf" srcId="{F6605403-CFBE-43F7-A2AB-71EB622933E1}" destId="{75721A5F-ABDB-47AD-B8A2-D013D7FDDD76}" srcOrd="5" destOrd="0" presId="urn:microsoft.com/office/officeart/2005/8/layout/hierarchy2"/>
    <dgm:cxn modelId="{99477D45-C8D8-4005-9868-5898EFE56917}" type="presParOf" srcId="{75721A5F-ABDB-47AD-B8A2-D013D7FDDD76}" destId="{E03D6051-A89A-4BF2-B84F-2D8161C442F3}" srcOrd="0" destOrd="0" presId="urn:microsoft.com/office/officeart/2005/8/layout/hierarchy2"/>
    <dgm:cxn modelId="{3E671BDD-4CCD-49C1-B98E-0E58059C3810}" type="presParOf" srcId="{75721A5F-ABDB-47AD-B8A2-D013D7FDDD76}" destId="{A8653CD4-F312-46B6-A0ED-07B57A57AFCD}" srcOrd="1" destOrd="0" presId="urn:microsoft.com/office/officeart/2005/8/layout/hierarchy2"/>
    <dgm:cxn modelId="{48850E8E-728C-4F73-A2FD-37D321525B63}" type="presParOf" srcId="{F6605403-CFBE-43F7-A2AB-71EB622933E1}" destId="{F9BD87A9-AD2C-499A-9A78-E30920A17F74}" srcOrd="6" destOrd="0" presId="urn:microsoft.com/office/officeart/2005/8/layout/hierarchy2"/>
    <dgm:cxn modelId="{FF610B92-9F45-4D91-86E1-CF209F5C7C54}" type="presParOf" srcId="{F9BD87A9-AD2C-499A-9A78-E30920A17F74}" destId="{5C107311-F406-431F-81E9-DAF0C53931BE}" srcOrd="0" destOrd="0" presId="urn:microsoft.com/office/officeart/2005/8/layout/hierarchy2"/>
    <dgm:cxn modelId="{310D7013-86A6-434F-9DF8-59127D41DA5A}" type="presParOf" srcId="{F6605403-CFBE-43F7-A2AB-71EB622933E1}" destId="{B8B837C7-5440-42F9-AFDE-79B95FF37083}" srcOrd="7" destOrd="0" presId="urn:microsoft.com/office/officeart/2005/8/layout/hierarchy2"/>
    <dgm:cxn modelId="{4242A02B-7743-4C64-AA40-C3CD1ADC2A8D}" type="presParOf" srcId="{B8B837C7-5440-42F9-AFDE-79B95FF37083}" destId="{D54AC5CC-3163-427F-BEDB-5EAEA6681EC4}" srcOrd="0" destOrd="0" presId="urn:microsoft.com/office/officeart/2005/8/layout/hierarchy2"/>
    <dgm:cxn modelId="{462C13D2-6A67-4AB9-A5E8-2FEE2C07D2DF}" type="presParOf" srcId="{B8B837C7-5440-42F9-AFDE-79B95FF37083}" destId="{EE71056C-2BC3-45B4-BB49-F1F396AD8D7C}" srcOrd="1" destOrd="0" presId="urn:microsoft.com/office/officeart/2005/8/layout/hierarchy2"/>
    <dgm:cxn modelId="{D433FE44-492A-4066-8D00-7845BC1EEBCA}" type="presParOf" srcId="{F6605403-CFBE-43F7-A2AB-71EB622933E1}" destId="{ED0BEC91-F754-47DD-B9F4-2DF2F6DB3042}" srcOrd="8" destOrd="0" presId="urn:microsoft.com/office/officeart/2005/8/layout/hierarchy2"/>
    <dgm:cxn modelId="{ECCD4072-B72E-4D37-8E9D-379224D01AA4}" type="presParOf" srcId="{ED0BEC91-F754-47DD-B9F4-2DF2F6DB3042}" destId="{10DA95F6-3CE8-4375-A3CC-CD36F1C84BB4}" srcOrd="0" destOrd="0" presId="urn:microsoft.com/office/officeart/2005/8/layout/hierarchy2"/>
    <dgm:cxn modelId="{248B8A04-1214-4663-BEEA-771E59AA4949}" type="presParOf" srcId="{F6605403-CFBE-43F7-A2AB-71EB622933E1}" destId="{C213EF7A-0041-458E-B0D5-45055D53355E}" srcOrd="9" destOrd="0" presId="urn:microsoft.com/office/officeart/2005/8/layout/hierarchy2"/>
    <dgm:cxn modelId="{A027A675-E9BF-4469-86BC-FE6AD3DDD67F}" type="presParOf" srcId="{C213EF7A-0041-458E-B0D5-45055D53355E}" destId="{FE94C35C-188B-4805-9532-A336E0049C94}" srcOrd="0" destOrd="0" presId="urn:microsoft.com/office/officeart/2005/8/layout/hierarchy2"/>
    <dgm:cxn modelId="{8AABAC74-846C-4B06-A648-A2BD43F67C66}" type="presParOf" srcId="{C213EF7A-0041-458E-B0D5-45055D53355E}" destId="{88ED4404-52C3-4E8D-8D24-7B3FE8E87F57}" srcOrd="1" destOrd="0" presId="urn:microsoft.com/office/officeart/2005/8/layout/hierarchy2"/>
    <dgm:cxn modelId="{48F211AD-1F29-413E-A127-701A9020664B}" type="presParOf" srcId="{F6605403-CFBE-43F7-A2AB-71EB622933E1}" destId="{62C0E545-74B4-468E-B037-2FAC153F38C5}" srcOrd="10" destOrd="0" presId="urn:microsoft.com/office/officeart/2005/8/layout/hierarchy2"/>
    <dgm:cxn modelId="{9A2ED7E1-66B1-4958-AEA0-B2254DFCB08E}" type="presParOf" srcId="{62C0E545-74B4-468E-B037-2FAC153F38C5}" destId="{01CCFC3D-C41E-4C37-B7C2-CF0B2BFF146A}" srcOrd="0" destOrd="0" presId="urn:microsoft.com/office/officeart/2005/8/layout/hierarchy2"/>
    <dgm:cxn modelId="{E8D3CE97-B8CE-4C1B-8FD6-919C35747ABB}" type="presParOf" srcId="{F6605403-CFBE-43F7-A2AB-71EB622933E1}" destId="{9717AD6E-E5AD-4F9D-A657-5CEA49BED74F}" srcOrd="11" destOrd="0" presId="urn:microsoft.com/office/officeart/2005/8/layout/hierarchy2"/>
    <dgm:cxn modelId="{0A54B033-1010-4980-9B25-691A17A2D035}" type="presParOf" srcId="{9717AD6E-E5AD-4F9D-A657-5CEA49BED74F}" destId="{5D080214-C543-43EE-B8A2-934901C1B710}" srcOrd="0" destOrd="0" presId="urn:microsoft.com/office/officeart/2005/8/layout/hierarchy2"/>
    <dgm:cxn modelId="{4745E304-9BEC-4F19-BC6F-2FD0BBDC9239}" type="presParOf" srcId="{9717AD6E-E5AD-4F9D-A657-5CEA49BED74F}" destId="{879AA7CB-821E-4966-947E-FCDCE9F03AB9}" srcOrd="1" destOrd="0" presId="urn:microsoft.com/office/officeart/2005/8/layout/hierarchy2"/>
    <dgm:cxn modelId="{F03E1C2E-741A-4B9B-9076-D13A73D90672}" type="presParOf" srcId="{F6605403-CFBE-43F7-A2AB-71EB622933E1}" destId="{BCCB5F19-F2DA-4A2A-BEED-32AAC60A4F65}" srcOrd="12" destOrd="0" presId="urn:microsoft.com/office/officeart/2005/8/layout/hierarchy2"/>
    <dgm:cxn modelId="{48CDA1E1-C29D-49F8-89AB-E56C3969E08E}" type="presParOf" srcId="{BCCB5F19-F2DA-4A2A-BEED-32AAC60A4F65}" destId="{984372EC-B93D-40D6-8865-C44575DADF85}" srcOrd="0" destOrd="0" presId="urn:microsoft.com/office/officeart/2005/8/layout/hierarchy2"/>
    <dgm:cxn modelId="{3D4E08F5-9C0B-4916-B8C5-0CF1643C9510}" type="presParOf" srcId="{F6605403-CFBE-43F7-A2AB-71EB622933E1}" destId="{64EEAB93-A85F-4637-9362-D80159A9FF2C}" srcOrd="13" destOrd="0" presId="urn:microsoft.com/office/officeart/2005/8/layout/hierarchy2"/>
    <dgm:cxn modelId="{9A2E3591-CA95-498E-B42B-9D15ED98AB22}" type="presParOf" srcId="{64EEAB93-A85F-4637-9362-D80159A9FF2C}" destId="{D81C124E-5F79-4BA5-9C38-8C92FAE7914E}" srcOrd="0" destOrd="0" presId="urn:microsoft.com/office/officeart/2005/8/layout/hierarchy2"/>
    <dgm:cxn modelId="{9ED4E309-3BBA-40A8-B96A-67AC7585FA6A}" type="presParOf" srcId="{64EEAB93-A85F-4637-9362-D80159A9FF2C}" destId="{E139AEB2-49B6-47E4-9790-2E751526466F}"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AD81F7-882A-4158-BE03-C58763F2E222}">
      <dsp:nvSpPr>
        <dsp:cNvPr id="0" name=""/>
        <dsp:cNvSpPr/>
      </dsp:nvSpPr>
      <dsp:spPr>
        <a:xfrm>
          <a:off x="3352851" y="2275555"/>
          <a:ext cx="1622544" cy="1622544"/>
        </a:xfrm>
        <a:prstGeom prst="ellipse">
          <a:avLst/>
        </a:prstGeom>
        <a:solidFill>
          <a:schemeClr val="accent1"/>
        </a:solidFill>
        <a:ln>
          <a:solidFill>
            <a:schemeClr val="tx2"/>
          </a:solid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FR" sz="2000" kern="1200" dirty="0"/>
            <a:t>6 intentions majeures</a:t>
          </a:r>
        </a:p>
      </dsp:txBody>
      <dsp:txXfrm>
        <a:off x="3590467" y="2513171"/>
        <a:ext cx="1147312" cy="1147312"/>
      </dsp:txXfrm>
    </dsp:sp>
    <dsp:sp modelId="{BC406474-8E88-4C7E-BAF9-74A5D2974094}">
      <dsp:nvSpPr>
        <dsp:cNvPr id="0" name=""/>
        <dsp:cNvSpPr/>
      </dsp:nvSpPr>
      <dsp:spPr>
        <a:xfrm rot="16200000">
          <a:off x="3992232" y="1685130"/>
          <a:ext cx="343782" cy="551665"/>
        </a:xfrm>
        <a:prstGeom prst="rightArrow">
          <a:avLst>
            <a:gd name="adj1" fmla="val 60000"/>
            <a:gd name="adj2" fmla="val 50000"/>
          </a:avLst>
        </a:prstGeom>
        <a:solidFill>
          <a:schemeClr val="accent1"/>
        </a:solidFill>
        <a:ln w="9525" cap="flat" cmpd="sng" algn="ctr">
          <a:solidFill>
            <a:schemeClr val="tx2"/>
          </a:solidFill>
          <a:prstDash val="solid"/>
        </a:ln>
        <a:effectLst>
          <a:outerShdw blurRad="40000" dist="23000" dir="5400000" rotWithShape="0">
            <a:srgbClr val="000000">
              <a:alpha val="350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fr-FR" sz="1600" kern="1200"/>
        </a:p>
      </dsp:txBody>
      <dsp:txXfrm>
        <a:off x="4043800" y="1847031"/>
        <a:ext cx="240647" cy="330999"/>
      </dsp:txXfrm>
    </dsp:sp>
    <dsp:sp modelId="{D59BC95A-30D6-4A80-9A45-762745634229}">
      <dsp:nvSpPr>
        <dsp:cNvPr id="0" name=""/>
        <dsp:cNvSpPr/>
      </dsp:nvSpPr>
      <dsp:spPr>
        <a:xfrm>
          <a:off x="3352851" y="4366"/>
          <a:ext cx="1622544" cy="1622544"/>
        </a:xfrm>
        <a:prstGeom prst="ellipse">
          <a:avLst/>
        </a:prstGeom>
        <a:solidFill>
          <a:srgbClr val="5AB88F"/>
        </a:solidFill>
        <a:ln>
          <a:solidFill>
            <a:schemeClr val="tx2"/>
          </a:solid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t> Consolider les acquis du collège</a:t>
          </a:r>
        </a:p>
      </dsp:txBody>
      <dsp:txXfrm>
        <a:off x="3590467" y="241982"/>
        <a:ext cx="1147312" cy="1147312"/>
      </dsp:txXfrm>
    </dsp:sp>
    <dsp:sp modelId="{7E935ED8-00C5-4077-B6BA-B12B10EC1B1B}">
      <dsp:nvSpPr>
        <dsp:cNvPr id="0" name=""/>
        <dsp:cNvSpPr/>
      </dsp:nvSpPr>
      <dsp:spPr>
        <a:xfrm rot="19800000">
          <a:off x="4967260" y="2248062"/>
          <a:ext cx="343782" cy="551665"/>
        </a:xfrm>
        <a:prstGeom prst="rightArrow">
          <a:avLst>
            <a:gd name="adj1" fmla="val 60000"/>
            <a:gd name="adj2" fmla="val 50000"/>
          </a:avLst>
        </a:prstGeom>
        <a:solidFill>
          <a:schemeClr val="accent1"/>
        </a:solidFill>
        <a:ln w="9525" cap="flat" cmpd="sng" algn="ctr">
          <a:solidFill>
            <a:schemeClr val="tx2"/>
          </a:solidFill>
          <a:prstDash val="solid"/>
        </a:ln>
        <a:effectLst>
          <a:outerShdw blurRad="40000" dist="23000" dir="5400000" rotWithShape="0">
            <a:srgbClr val="000000">
              <a:alpha val="350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fr-FR" sz="1600" kern="1200"/>
        </a:p>
      </dsp:txBody>
      <dsp:txXfrm>
        <a:off x="4974169" y="2384179"/>
        <a:ext cx="240647" cy="330999"/>
      </dsp:txXfrm>
    </dsp:sp>
    <dsp:sp modelId="{72A7FAE4-EEBD-4574-A35E-D7D9C6B4BE64}">
      <dsp:nvSpPr>
        <dsp:cNvPr id="0" name=""/>
        <dsp:cNvSpPr/>
      </dsp:nvSpPr>
      <dsp:spPr>
        <a:xfrm>
          <a:off x="5319759" y="1139961"/>
          <a:ext cx="1622544" cy="1622544"/>
        </a:xfrm>
        <a:prstGeom prst="ellipse">
          <a:avLst/>
        </a:prstGeom>
        <a:solidFill>
          <a:srgbClr val="5AB88F"/>
        </a:solidFill>
        <a:ln>
          <a:solidFill>
            <a:schemeClr val="tx2"/>
          </a:solid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t>Former  les  élèves  à  l’activité  mathématique  et  scientifique (démarche pédagogique)</a:t>
          </a:r>
        </a:p>
      </dsp:txBody>
      <dsp:txXfrm>
        <a:off x="5557375" y="1377577"/>
        <a:ext cx="1147312" cy="1147312"/>
      </dsp:txXfrm>
    </dsp:sp>
    <dsp:sp modelId="{0929E511-375A-4BEB-BFC6-87C0C206B8D8}">
      <dsp:nvSpPr>
        <dsp:cNvPr id="0" name=""/>
        <dsp:cNvSpPr/>
      </dsp:nvSpPr>
      <dsp:spPr>
        <a:xfrm rot="1800000">
          <a:off x="4967260" y="3373928"/>
          <a:ext cx="343782" cy="551665"/>
        </a:xfrm>
        <a:prstGeom prst="rightArrow">
          <a:avLst>
            <a:gd name="adj1" fmla="val 60000"/>
            <a:gd name="adj2" fmla="val 50000"/>
          </a:avLst>
        </a:prstGeom>
        <a:solidFill>
          <a:schemeClr val="accent1"/>
        </a:solidFill>
        <a:ln w="9525" cap="flat" cmpd="sng" algn="ctr">
          <a:solidFill>
            <a:schemeClr val="tx2"/>
          </a:solidFill>
          <a:prstDash val="solid"/>
        </a:ln>
        <a:effectLst>
          <a:outerShdw blurRad="40000" dist="23000" dir="5400000" rotWithShape="0">
            <a:srgbClr val="000000">
              <a:alpha val="350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fr-FR" sz="1600" kern="1200"/>
        </a:p>
      </dsp:txBody>
      <dsp:txXfrm>
        <a:off x="4974169" y="3458477"/>
        <a:ext cx="240647" cy="330999"/>
      </dsp:txXfrm>
    </dsp:sp>
    <dsp:sp modelId="{6B11450A-FD06-450C-BBE3-639CAE2FBE7B}">
      <dsp:nvSpPr>
        <dsp:cNvPr id="0" name=""/>
        <dsp:cNvSpPr/>
      </dsp:nvSpPr>
      <dsp:spPr>
        <a:xfrm>
          <a:off x="5319759" y="3411150"/>
          <a:ext cx="1622544" cy="1622544"/>
        </a:xfrm>
        <a:prstGeom prst="ellipse">
          <a:avLst/>
        </a:prstGeom>
        <a:solidFill>
          <a:srgbClr val="5AB88F"/>
        </a:solidFill>
        <a:ln>
          <a:solidFill>
            <a:schemeClr val="tx2"/>
          </a:solid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t>Fournir  des  outils  mathématiques  et  scientifiques</a:t>
          </a:r>
        </a:p>
      </dsp:txBody>
      <dsp:txXfrm>
        <a:off x="5557375" y="3648766"/>
        <a:ext cx="1147312" cy="1147312"/>
      </dsp:txXfrm>
    </dsp:sp>
    <dsp:sp modelId="{77538966-4E51-4E44-BD30-467B8C3F73CB}">
      <dsp:nvSpPr>
        <dsp:cNvPr id="0" name=""/>
        <dsp:cNvSpPr/>
      </dsp:nvSpPr>
      <dsp:spPr>
        <a:xfrm rot="5400000">
          <a:off x="3992232" y="3936860"/>
          <a:ext cx="343782" cy="551665"/>
        </a:xfrm>
        <a:prstGeom prst="rightArrow">
          <a:avLst>
            <a:gd name="adj1" fmla="val 60000"/>
            <a:gd name="adj2" fmla="val 50000"/>
          </a:avLst>
        </a:prstGeom>
        <a:solidFill>
          <a:schemeClr val="accent1"/>
        </a:solidFill>
        <a:ln w="9525" cap="flat" cmpd="sng" algn="ctr">
          <a:solidFill>
            <a:schemeClr val="tx2"/>
          </a:solidFill>
          <a:prstDash val="solid"/>
        </a:ln>
        <a:effectLst>
          <a:outerShdw blurRad="40000" dist="23000" dir="5400000" rotWithShape="0">
            <a:srgbClr val="000000">
              <a:alpha val="350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fr-FR" sz="1600" kern="1200"/>
        </a:p>
      </dsp:txBody>
      <dsp:txXfrm>
        <a:off x="4043800" y="3995626"/>
        <a:ext cx="240647" cy="330999"/>
      </dsp:txXfrm>
    </dsp:sp>
    <dsp:sp modelId="{14AD96DD-4056-47E9-B029-62DB7C7A819B}">
      <dsp:nvSpPr>
        <dsp:cNvPr id="0" name=""/>
        <dsp:cNvSpPr/>
      </dsp:nvSpPr>
      <dsp:spPr>
        <a:xfrm>
          <a:off x="3352851" y="4546745"/>
          <a:ext cx="1622544" cy="1622544"/>
        </a:xfrm>
        <a:prstGeom prst="ellipse">
          <a:avLst/>
        </a:prstGeom>
        <a:solidFill>
          <a:srgbClr val="5AB88F"/>
        </a:solidFill>
        <a:ln>
          <a:solidFill>
            <a:schemeClr val="tx2"/>
          </a:solid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fr-FR" sz="1100" kern="1200" dirty="0"/>
            <a:t> Assurer les bases mathématiques et scientifiques (poursuite d’études/formation tout au long de la vie)</a:t>
          </a:r>
        </a:p>
      </dsp:txBody>
      <dsp:txXfrm>
        <a:off x="3590467" y="4784361"/>
        <a:ext cx="1147312" cy="1147312"/>
      </dsp:txXfrm>
    </dsp:sp>
    <dsp:sp modelId="{8C7EBAA2-CC3C-4A1F-810A-DCD4B4750BB7}">
      <dsp:nvSpPr>
        <dsp:cNvPr id="0" name=""/>
        <dsp:cNvSpPr/>
      </dsp:nvSpPr>
      <dsp:spPr>
        <a:xfrm rot="9000000">
          <a:off x="3017204" y="3373928"/>
          <a:ext cx="343782" cy="551665"/>
        </a:xfrm>
        <a:prstGeom prst="rightArrow">
          <a:avLst>
            <a:gd name="adj1" fmla="val 60000"/>
            <a:gd name="adj2" fmla="val 50000"/>
          </a:avLst>
        </a:prstGeom>
        <a:solidFill>
          <a:schemeClr val="accent1"/>
        </a:solidFill>
        <a:ln w="9525" cap="flat" cmpd="sng" algn="ctr">
          <a:solidFill>
            <a:schemeClr val="tx2"/>
          </a:solidFill>
          <a:prstDash val="solid"/>
        </a:ln>
        <a:effectLst>
          <a:outerShdw blurRad="40000" dist="23000" dir="5400000" rotWithShape="0">
            <a:srgbClr val="000000">
              <a:alpha val="350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fr-FR" sz="1600" kern="1200"/>
        </a:p>
      </dsp:txBody>
      <dsp:txXfrm rot="10800000">
        <a:off x="3113430" y="3458477"/>
        <a:ext cx="240647" cy="330999"/>
      </dsp:txXfrm>
    </dsp:sp>
    <dsp:sp modelId="{0CB5F4C6-FFA9-404F-A16C-B93A35AF4152}">
      <dsp:nvSpPr>
        <dsp:cNvPr id="0" name=""/>
        <dsp:cNvSpPr/>
      </dsp:nvSpPr>
      <dsp:spPr>
        <a:xfrm>
          <a:off x="1385943" y="3411150"/>
          <a:ext cx="1622544" cy="1622544"/>
        </a:xfrm>
        <a:prstGeom prst="ellipse">
          <a:avLst/>
        </a:prstGeom>
        <a:solidFill>
          <a:srgbClr val="5AB88F"/>
        </a:solidFill>
        <a:ln>
          <a:solidFill>
            <a:schemeClr val="tx2"/>
          </a:solid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fr-FR" sz="1100" kern="1200" dirty="0"/>
            <a:t>Participer au développement de compétences transversales (insertion sociale et professionnelle)</a:t>
          </a:r>
        </a:p>
      </dsp:txBody>
      <dsp:txXfrm>
        <a:off x="1623559" y="3648766"/>
        <a:ext cx="1147312" cy="1147312"/>
      </dsp:txXfrm>
    </dsp:sp>
    <dsp:sp modelId="{83270DAE-2332-4F30-B477-097A77EB9B32}">
      <dsp:nvSpPr>
        <dsp:cNvPr id="0" name=""/>
        <dsp:cNvSpPr/>
      </dsp:nvSpPr>
      <dsp:spPr>
        <a:xfrm rot="12600000">
          <a:off x="3017204" y="2248062"/>
          <a:ext cx="343782" cy="551665"/>
        </a:xfrm>
        <a:prstGeom prst="rightArrow">
          <a:avLst>
            <a:gd name="adj1" fmla="val 60000"/>
            <a:gd name="adj2" fmla="val 50000"/>
          </a:avLst>
        </a:prstGeom>
        <a:solidFill>
          <a:schemeClr val="accent1"/>
        </a:solidFill>
        <a:ln w="9525" cap="flat" cmpd="sng" algn="ctr">
          <a:solidFill>
            <a:schemeClr val="tx2"/>
          </a:solidFill>
          <a:prstDash val="solid"/>
        </a:ln>
        <a:effectLst>
          <a:outerShdw blurRad="40000" dist="23000" dir="5400000" rotWithShape="0">
            <a:srgbClr val="000000">
              <a:alpha val="350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fr-FR" sz="1600" kern="1200"/>
        </a:p>
      </dsp:txBody>
      <dsp:txXfrm rot="10800000">
        <a:off x="3113430" y="2384179"/>
        <a:ext cx="240647" cy="330999"/>
      </dsp:txXfrm>
    </dsp:sp>
    <dsp:sp modelId="{F3AEC087-9C21-4324-89EC-3F79D3FD5E43}">
      <dsp:nvSpPr>
        <dsp:cNvPr id="0" name=""/>
        <dsp:cNvSpPr/>
      </dsp:nvSpPr>
      <dsp:spPr>
        <a:xfrm>
          <a:off x="1385943" y="1139961"/>
          <a:ext cx="1622544" cy="1622544"/>
        </a:xfrm>
        <a:prstGeom prst="ellipse">
          <a:avLst/>
        </a:prstGeom>
        <a:solidFill>
          <a:srgbClr val="5AB88F"/>
        </a:solidFill>
        <a:ln>
          <a:solidFill>
            <a:schemeClr val="tx2"/>
          </a:solid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fr-FR" sz="1100" kern="1200"/>
            <a:t>Donner  une  culture  scientifique  et  civique (TIC et numérique parties intégrantes de la vie)</a:t>
          </a:r>
          <a:endParaRPr lang="fr-FR" sz="1100" kern="1200" dirty="0"/>
        </a:p>
      </dsp:txBody>
      <dsp:txXfrm>
        <a:off x="1623559" y="1377577"/>
        <a:ext cx="1147312" cy="114731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B5C5F2-E160-4011-B6A7-201C81A3A7BA}">
      <dsp:nvSpPr>
        <dsp:cNvPr id="0" name=""/>
        <dsp:cNvSpPr/>
      </dsp:nvSpPr>
      <dsp:spPr>
        <a:xfrm>
          <a:off x="5745" y="539172"/>
          <a:ext cx="2314421" cy="970789"/>
        </a:xfrm>
        <a:prstGeom prst="roundRect">
          <a:avLst>
            <a:gd name="adj" fmla="val 10000"/>
          </a:avLst>
        </a:prstGeom>
        <a:solidFill>
          <a:schemeClr val="accent1">
            <a:lumMod val="60000"/>
            <a:lumOff val="4000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kern="1200" dirty="0"/>
            <a:t>Sécurité : comment travailler en toute sécurité ? </a:t>
          </a:r>
        </a:p>
      </dsp:txBody>
      <dsp:txXfrm>
        <a:off x="34178" y="567605"/>
        <a:ext cx="2257555" cy="913923"/>
      </dsp:txXfrm>
    </dsp:sp>
    <dsp:sp modelId="{87FC8711-2C95-4F53-99A9-239A4D160495}">
      <dsp:nvSpPr>
        <dsp:cNvPr id="0" name=""/>
        <dsp:cNvSpPr/>
      </dsp:nvSpPr>
      <dsp:spPr>
        <a:xfrm>
          <a:off x="2320166" y="1006457"/>
          <a:ext cx="776631" cy="36219"/>
        </a:xfrm>
        <a:custGeom>
          <a:avLst/>
          <a:gdLst/>
          <a:ahLst/>
          <a:cxnLst/>
          <a:rect l="0" t="0" r="0" b="0"/>
          <a:pathLst>
            <a:path>
              <a:moveTo>
                <a:pt x="0" y="18109"/>
              </a:moveTo>
              <a:lnTo>
                <a:pt x="776631" y="18109"/>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2689066" y="1005151"/>
        <a:ext cx="38831" cy="38831"/>
      </dsp:txXfrm>
    </dsp:sp>
    <dsp:sp modelId="{2C56FF84-26AE-4996-BBA3-5465806EF95F}">
      <dsp:nvSpPr>
        <dsp:cNvPr id="0" name=""/>
        <dsp:cNvSpPr/>
      </dsp:nvSpPr>
      <dsp:spPr>
        <a:xfrm>
          <a:off x="3096798" y="99332"/>
          <a:ext cx="5872288" cy="1850471"/>
        </a:xfrm>
        <a:prstGeom prst="roundRect">
          <a:avLst>
            <a:gd name="adj" fmla="val 10000"/>
          </a:avLst>
        </a:prstGeom>
        <a:solidFill>
          <a:schemeClr val="accent1">
            <a:lumMod val="60000"/>
            <a:lumOff val="4000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kern="1200">
              <a:solidFill>
                <a:srgbClr val="FF0000"/>
              </a:solidFill>
            </a:rPr>
            <a:t>Module, au contenu transversal, ne  doit pas faire l’objet de cours spécifiques mais s’intégrer au traitement des autres modules du programme.</a:t>
          </a:r>
        </a:p>
        <a:p>
          <a:pPr marL="0" lvl="0" indent="0" algn="ctr" defTabSz="622300">
            <a:lnSpc>
              <a:spcPct val="90000"/>
            </a:lnSpc>
            <a:spcBef>
              <a:spcPct val="0"/>
            </a:spcBef>
            <a:spcAft>
              <a:spcPct val="35000"/>
            </a:spcAft>
            <a:buNone/>
          </a:pPr>
          <a:endParaRPr lang="fr-FR" sz="1400" kern="1200">
            <a:solidFill>
              <a:srgbClr val="FF0000"/>
            </a:solidFill>
          </a:endParaRPr>
        </a:p>
        <a:p>
          <a:pPr marL="0" lvl="0" indent="0" algn="ctr" defTabSz="622300">
            <a:lnSpc>
              <a:spcPct val="90000"/>
            </a:lnSpc>
            <a:spcBef>
              <a:spcPct val="0"/>
            </a:spcBef>
            <a:spcAft>
              <a:spcPct val="35000"/>
            </a:spcAft>
            <a:buNone/>
          </a:pPr>
          <a:r>
            <a:rPr lang="fr-FR" sz="1400" kern="1200"/>
            <a:t>Le module « </a:t>
          </a:r>
          <a:r>
            <a:rPr lang="fr-FR" sz="1400" kern="1200">
              <a:solidFill>
                <a:srgbClr val="FF0000"/>
              </a:solidFill>
            </a:rPr>
            <a:t>Sécurité</a:t>
          </a:r>
          <a:r>
            <a:rPr lang="fr-FR" sz="1400" kern="1200"/>
            <a:t> » est destiné à sensibiliser aux risques liés à l’utilisation d’appareils électriques, de produits chimiques et de sources lumineuses ou sonores. La mise en œuvre de ce module contribue à développer les compétences professionnelles liées à la sécurité. </a:t>
          </a:r>
          <a:endParaRPr lang="fr-FR" sz="1400" kern="1200" dirty="0">
            <a:solidFill>
              <a:srgbClr val="FF0000"/>
            </a:solidFill>
          </a:endParaRPr>
        </a:p>
      </dsp:txBody>
      <dsp:txXfrm>
        <a:off x="3150996" y="153530"/>
        <a:ext cx="5763892" cy="1742075"/>
      </dsp:txXfrm>
    </dsp:sp>
    <dsp:sp modelId="{6221DBAF-35CD-4CEF-B5FC-3A3B6781D967}">
      <dsp:nvSpPr>
        <dsp:cNvPr id="0" name=""/>
        <dsp:cNvSpPr/>
      </dsp:nvSpPr>
      <dsp:spPr>
        <a:xfrm>
          <a:off x="5745" y="2924917"/>
          <a:ext cx="2314421" cy="970789"/>
        </a:xfrm>
        <a:prstGeom prst="roundRect">
          <a:avLst>
            <a:gd name="adj" fmla="val 10000"/>
          </a:avLst>
        </a:prstGeom>
        <a:solidFill>
          <a:schemeClr val="accent1">
            <a:lumMod val="60000"/>
            <a:lumOff val="4000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kern="1200" dirty="0"/>
            <a:t>Electricité : comment caractériser et exploiter un signal électrique ? </a:t>
          </a:r>
        </a:p>
      </dsp:txBody>
      <dsp:txXfrm>
        <a:off x="34178" y="2953350"/>
        <a:ext cx="2257555" cy="913923"/>
      </dsp:txXfrm>
    </dsp:sp>
    <dsp:sp modelId="{C5B963F4-A49D-4557-A0A3-174A4F1E0234}">
      <dsp:nvSpPr>
        <dsp:cNvPr id="0" name=""/>
        <dsp:cNvSpPr/>
      </dsp:nvSpPr>
      <dsp:spPr>
        <a:xfrm>
          <a:off x="2320166" y="3392203"/>
          <a:ext cx="776631" cy="36219"/>
        </a:xfrm>
        <a:custGeom>
          <a:avLst/>
          <a:gdLst/>
          <a:ahLst/>
          <a:cxnLst/>
          <a:rect l="0" t="0" r="0" b="0"/>
          <a:pathLst>
            <a:path>
              <a:moveTo>
                <a:pt x="0" y="18109"/>
              </a:moveTo>
              <a:lnTo>
                <a:pt x="776631" y="18109"/>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2689066" y="3390896"/>
        <a:ext cx="38831" cy="38831"/>
      </dsp:txXfrm>
    </dsp:sp>
    <dsp:sp modelId="{94BCD114-EA99-4E45-A30D-52D064674B66}">
      <dsp:nvSpPr>
        <dsp:cNvPr id="0" name=""/>
        <dsp:cNvSpPr/>
      </dsp:nvSpPr>
      <dsp:spPr>
        <a:xfrm>
          <a:off x="3096798" y="2095421"/>
          <a:ext cx="5872288" cy="2629782"/>
        </a:xfrm>
        <a:prstGeom prst="roundRect">
          <a:avLst>
            <a:gd name="adj" fmla="val 10000"/>
          </a:avLst>
        </a:prstGeom>
        <a:solidFill>
          <a:schemeClr val="accent1">
            <a:lumMod val="60000"/>
            <a:lumOff val="4000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i="1" kern="1200" dirty="0">
              <a:solidFill>
                <a:srgbClr val="FF0000"/>
              </a:solidFill>
            </a:rPr>
            <a:t>Module, au contenu transversal, ne  doit pas faire l’objet de cours spécifiques mais s’intégrer au traitement des autres modules du programme.</a:t>
          </a:r>
        </a:p>
        <a:p>
          <a:pPr marL="0" lvl="0" indent="0" algn="ctr" defTabSz="622300">
            <a:lnSpc>
              <a:spcPct val="90000"/>
            </a:lnSpc>
            <a:spcBef>
              <a:spcPct val="0"/>
            </a:spcBef>
            <a:spcAft>
              <a:spcPct val="35000"/>
            </a:spcAft>
            <a:buNone/>
          </a:pPr>
          <a:endParaRPr lang="fr-FR" sz="1400" i="1" kern="1200" dirty="0">
            <a:solidFill>
              <a:srgbClr val="FF0000"/>
            </a:solidFill>
          </a:endParaRPr>
        </a:p>
        <a:p>
          <a:pPr marL="0" lvl="0" indent="0" algn="ctr" defTabSz="622300">
            <a:lnSpc>
              <a:spcPct val="90000"/>
            </a:lnSpc>
            <a:spcBef>
              <a:spcPct val="0"/>
            </a:spcBef>
            <a:spcAft>
              <a:spcPct val="35000"/>
            </a:spcAft>
            <a:buNone/>
          </a:pPr>
          <a:r>
            <a:rPr lang="fr-FR" sz="1400" kern="1200" dirty="0"/>
            <a:t>En continuité des notions abordées au cycle 4, les capacités et connaissances du module « </a:t>
          </a:r>
          <a:r>
            <a:rPr lang="fr-FR" sz="1400" kern="1200" dirty="0">
              <a:solidFill>
                <a:srgbClr val="FF0000"/>
              </a:solidFill>
            </a:rPr>
            <a:t>Électricité</a:t>
          </a:r>
          <a:r>
            <a:rPr lang="fr-FR" sz="1400" kern="1200" dirty="0"/>
            <a:t> » sont introduites au sein des autres modules du programme de physique-chimie faisant appel à ces notions, en particulier à travers l’utilisation des capteurs. Les champs d’application peuvent alors relever d’une situation du domaine professionnel, de la santé, de l’environnement …, où de nombreux capteurs associés à des circuits électriques sont employés pour mesurer des grandeurs physiques et chimiques. </a:t>
          </a:r>
          <a:endParaRPr lang="fr-FR" sz="1400" i="1" kern="1200" dirty="0">
            <a:solidFill>
              <a:srgbClr val="FF0000"/>
            </a:solidFill>
          </a:endParaRPr>
        </a:p>
      </dsp:txBody>
      <dsp:txXfrm>
        <a:off x="3173822" y="2172445"/>
        <a:ext cx="5718240" cy="24757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77FFE6-9DDB-4BBC-BBE1-B7E0907F3911}">
      <dsp:nvSpPr>
        <dsp:cNvPr id="0" name=""/>
        <dsp:cNvSpPr/>
      </dsp:nvSpPr>
      <dsp:spPr>
        <a:xfrm>
          <a:off x="2031564" y="560612"/>
          <a:ext cx="2104429" cy="1052214"/>
        </a:xfrm>
        <a:prstGeom prst="roundRect">
          <a:avLst>
            <a:gd name="adj" fmla="val 10000"/>
          </a:avLst>
        </a:prstGeom>
        <a:solidFill>
          <a:srgbClr val="5AB88F"/>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FR" sz="2200" kern="1200" dirty="0"/>
            <a:t>Mathématiques</a:t>
          </a:r>
        </a:p>
      </dsp:txBody>
      <dsp:txXfrm>
        <a:off x="2062382" y="591430"/>
        <a:ext cx="2042793" cy="990578"/>
      </dsp:txXfrm>
    </dsp:sp>
    <dsp:sp modelId="{1D55C42A-5496-4E41-993C-F3185C920231}">
      <dsp:nvSpPr>
        <dsp:cNvPr id="0" name=""/>
        <dsp:cNvSpPr/>
      </dsp:nvSpPr>
      <dsp:spPr>
        <a:xfrm rot="3482739">
          <a:off x="3183857" y="2101739"/>
          <a:ext cx="1295820" cy="368275"/>
        </a:xfrm>
        <a:prstGeom prst="lef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fr-FR" sz="1500" kern="1200"/>
        </a:p>
      </dsp:txBody>
      <dsp:txXfrm>
        <a:off x="3294340" y="2175394"/>
        <a:ext cx="1074855" cy="220965"/>
      </dsp:txXfrm>
    </dsp:sp>
    <dsp:sp modelId="{D40B9AD4-6DF4-4AD3-BDAF-FF3BE4427152}">
      <dsp:nvSpPr>
        <dsp:cNvPr id="0" name=""/>
        <dsp:cNvSpPr/>
      </dsp:nvSpPr>
      <dsp:spPr>
        <a:xfrm>
          <a:off x="3527542" y="2958926"/>
          <a:ext cx="2104429" cy="1052214"/>
        </a:xfrm>
        <a:prstGeom prst="roundRect">
          <a:avLst>
            <a:gd name="adj" fmla="val 10000"/>
          </a:avLst>
        </a:prstGeom>
        <a:solidFill>
          <a:srgbClr val="5AB88F"/>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FR" sz="2200" kern="1200" dirty="0"/>
            <a:t>Physique</a:t>
          </a:r>
        </a:p>
      </dsp:txBody>
      <dsp:txXfrm>
        <a:off x="3558360" y="2989744"/>
        <a:ext cx="2042793" cy="990578"/>
      </dsp:txXfrm>
    </dsp:sp>
    <dsp:sp modelId="{56DF85CA-8A5E-4AC2-9C12-0EB44F1C67FF}">
      <dsp:nvSpPr>
        <dsp:cNvPr id="0" name=""/>
        <dsp:cNvSpPr/>
      </dsp:nvSpPr>
      <dsp:spPr>
        <a:xfrm rot="10779443">
          <a:off x="2880245" y="3309338"/>
          <a:ext cx="575380" cy="368275"/>
        </a:xfrm>
        <a:prstGeom prst="lef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fr-FR" sz="1500" kern="1200"/>
        </a:p>
      </dsp:txBody>
      <dsp:txXfrm rot="10800000">
        <a:off x="2990727" y="3382993"/>
        <a:ext cx="354415" cy="220965"/>
      </dsp:txXfrm>
    </dsp:sp>
    <dsp:sp modelId="{225FB1F9-EB18-4258-B680-90FF6ED6D35A}">
      <dsp:nvSpPr>
        <dsp:cNvPr id="0" name=""/>
        <dsp:cNvSpPr/>
      </dsp:nvSpPr>
      <dsp:spPr>
        <a:xfrm>
          <a:off x="703899" y="2975811"/>
          <a:ext cx="2104429" cy="1052214"/>
        </a:xfrm>
        <a:prstGeom prst="roundRect">
          <a:avLst>
            <a:gd name="adj" fmla="val 10000"/>
          </a:avLst>
        </a:prstGeom>
        <a:solidFill>
          <a:srgbClr val="5AB88F"/>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FR" sz="2200" kern="1200" dirty="0"/>
            <a:t>Chimie</a:t>
          </a:r>
        </a:p>
      </dsp:txBody>
      <dsp:txXfrm>
        <a:off x="734717" y="3006629"/>
        <a:ext cx="2042793" cy="990578"/>
      </dsp:txXfrm>
    </dsp:sp>
    <dsp:sp modelId="{569E9CDF-F2DF-4200-BE3C-802D33430C88}">
      <dsp:nvSpPr>
        <dsp:cNvPr id="0" name=""/>
        <dsp:cNvSpPr/>
      </dsp:nvSpPr>
      <dsp:spPr>
        <a:xfrm rot="17927890">
          <a:off x="1784154" y="2110181"/>
          <a:ext cx="1271585" cy="368275"/>
        </a:xfrm>
        <a:prstGeom prst="lef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fr-FR" sz="1500" kern="1200"/>
        </a:p>
      </dsp:txBody>
      <dsp:txXfrm>
        <a:off x="1894637" y="2183836"/>
        <a:ext cx="1050620" cy="2209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2F9592-CD81-42A9-B31F-203EFF0A523E}">
      <dsp:nvSpPr>
        <dsp:cNvPr id="0" name=""/>
        <dsp:cNvSpPr/>
      </dsp:nvSpPr>
      <dsp:spPr>
        <a:xfrm>
          <a:off x="3105372" y="2071187"/>
          <a:ext cx="1477139" cy="1477139"/>
        </a:xfrm>
        <a:prstGeom prst="ellipse">
          <a:avLst/>
        </a:prstGeom>
        <a:solidFill>
          <a:srgbClr val="5AB88F"/>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fr-FR" sz="1100" kern="1200" dirty="0"/>
            <a:t>Les divers temps de l’apprentissage </a:t>
          </a:r>
        </a:p>
      </dsp:txBody>
      <dsp:txXfrm>
        <a:off x="3321694" y="2287509"/>
        <a:ext cx="1044495" cy="1044495"/>
      </dsp:txXfrm>
    </dsp:sp>
    <dsp:sp modelId="{D781A742-7E12-4C55-A7A2-D7E1F6762DEE}">
      <dsp:nvSpPr>
        <dsp:cNvPr id="0" name=""/>
        <dsp:cNvSpPr/>
      </dsp:nvSpPr>
      <dsp:spPr>
        <a:xfrm rot="16200000">
          <a:off x="3687392" y="1533557"/>
          <a:ext cx="313099" cy="502227"/>
        </a:xfrm>
        <a:prstGeom prst="rightArrow">
          <a:avLst>
            <a:gd name="adj1" fmla="val 60000"/>
            <a:gd name="adj2" fmla="val 50000"/>
          </a:avLst>
        </a:prstGeom>
        <a:solidFill>
          <a:schemeClr val="accent1"/>
        </a:solidFill>
        <a:ln>
          <a:solidFill>
            <a:srgbClr val="005E8B"/>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fr-FR" sz="1100" kern="1200"/>
        </a:p>
      </dsp:txBody>
      <dsp:txXfrm>
        <a:off x="3734357" y="1680967"/>
        <a:ext cx="219169" cy="301337"/>
      </dsp:txXfrm>
    </dsp:sp>
    <dsp:sp modelId="{A62CA180-F32E-40B9-AC3D-40B0E37A5829}">
      <dsp:nvSpPr>
        <dsp:cNvPr id="0" name=""/>
        <dsp:cNvSpPr/>
      </dsp:nvSpPr>
      <dsp:spPr>
        <a:xfrm>
          <a:off x="3105372" y="3293"/>
          <a:ext cx="1477139" cy="1477139"/>
        </a:xfrm>
        <a:prstGeom prst="ellipse">
          <a:avLst/>
        </a:prstGeom>
        <a:solidFill>
          <a:srgbClr val="5AB88F"/>
        </a:solidFill>
        <a:ln w="25400" cap="flat" cmpd="sng" algn="ctr">
          <a:solidFill>
            <a:srgbClr val="005E8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fr-FR" sz="1100" kern="1200" dirty="0"/>
            <a:t>Temps de recherche, d’activité, de manipulation</a:t>
          </a:r>
        </a:p>
      </dsp:txBody>
      <dsp:txXfrm>
        <a:off x="3321694" y="219615"/>
        <a:ext cx="1044495" cy="1044495"/>
      </dsp:txXfrm>
    </dsp:sp>
    <dsp:sp modelId="{C2035803-BE40-42D7-81A3-B25D8B337ECB}">
      <dsp:nvSpPr>
        <dsp:cNvPr id="0" name=""/>
        <dsp:cNvSpPr/>
      </dsp:nvSpPr>
      <dsp:spPr>
        <a:xfrm rot="19800000">
          <a:off x="4575142" y="2046100"/>
          <a:ext cx="313099" cy="502227"/>
        </a:xfrm>
        <a:prstGeom prst="rightArrow">
          <a:avLst>
            <a:gd name="adj1" fmla="val 60000"/>
            <a:gd name="adj2" fmla="val 50000"/>
          </a:avLst>
        </a:prstGeom>
        <a:solidFill>
          <a:schemeClr val="accent1"/>
        </a:solidFill>
        <a:ln>
          <a:solidFill>
            <a:srgbClr val="005E8B"/>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fr-FR" sz="1100" kern="1200"/>
        </a:p>
      </dsp:txBody>
      <dsp:txXfrm>
        <a:off x="4581434" y="2170028"/>
        <a:ext cx="219169" cy="301337"/>
      </dsp:txXfrm>
    </dsp:sp>
    <dsp:sp modelId="{F639F59E-0463-4C3F-94E0-F96B3DD8ED74}">
      <dsp:nvSpPr>
        <dsp:cNvPr id="0" name=""/>
        <dsp:cNvSpPr/>
      </dsp:nvSpPr>
      <dsp:spPr>
        <a:xfrm>
          <a:off x="4896221" y="1037240"/>
          <a:ext cx="1477139" cy="1477139"/>
        </a:xfrm>
        <a:prstGeom prst="ellipse">
          <a:avLst/>
        </a:prstGeom>
        <a:solidFill>
          <a:srgbClr val="5AB88F"/>
        </a:solidFill>
        <a:ln w="25400" cap="flat" cmpd="sng" algn="ctr">
          <a:solidFill>
            <a:srgbClr val="005E8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fr-FR" sz="1100" kern="1200" dirty="0"/>
            <a:t>Temps de dialogue et d’échange, de verbalisation</a:t>
          </a:r>
        </a:p>
      </dsp:txBody>
      <dsp:txXfrm>
        <a:off x="5112543" y="1253562"/>
        <a:ext cx="1044495" cy="1044495"/>
      </dsp:txXfrm>
    </dsp:sp>
    <dsp:sp modelId="{5D319781-680B-437D-96B9-7EFA230838C6}">
      <dsp:nvSpPr>
        <dsp:cNvPr id="0" name=""/>
        <dsp:cNvSpPr/>
      </dsp:nvSpPr>
      <dsp:spPr>
        <a:xfrm rot="1800000">
          <a:off x="4575142" y="3071186"/>
          <a:ext cx="313099" cy="502227"/>
        </a:xfrm>
        <a:prstGeom prst="rightArrow">
          <a:avLst>
            <a:gd name="adj1" fmla="val 60000"/>
            <a:gd name="adj2" fmla="val 50000"/>
          </a:avLst>
        </a:prstGeom>
        <a:solidFill>
          <a:schemeClr val="accent1"/>
        </a:solidFill>
        <a:ln>
          <a:solidFill>
            <a:srgbClr val="005E8B"/>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fr-FR" sz="1100" kern="1200"/>
        </a:p>
      </dsp:txBody>
      <dsp:txXfrm>
        <a:off x="4581434" y="3148149"/>
        <a:ext cx="219169" cy="301337"/>
      </dsp:txXfrm>
    </dsp:sp>
    <dsp:sp modelId="{4586B13B-8175-4228-ACA0-49E34B57813A}">
      <dsp:nvSpPr>
        <dsp:cNvPr id="0" name=""/>
        <dsp:cNvSpPr/>
      </dsp:nvSpPr>
      <dsp:spPr>
        <a:xfrm>
          <a:off x="4896221" y="3105134"/>
          <a:ext cx="1477139" cy="1477139"/>
        </a:xfrm>
        <a:prstGeom prst="ellipse">
          <a:avLst/>
        </a:prstGeom>
        <a:solidFill>
          <a:srgbClr val="5AB88F"/>
        </a:solidFill>
        <a:ln w="25400" cap="flat" cmpd="sng" algn="ctr">
          <a:solidFill>
            <a:srgbClr val="005E8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fr-FR" sz="1100" kern="1200" dirty="0"/>
            <a:t>Temps de synthèse</a:t>
          </a:r>
        </a:p>
      </dsp:txBody>
      <dsp:txXfrm>
        <a:off x="5112543" y="3321456"/>
        <a:ext cx="1044495" cy="1044495"/>
      </dsp:txXfrm>
    </dsp:sp>
    <dsp:sp modelId="{21B7EA3E-99B2-4A18-903C-47EA4FF4DCC3}">
      <dsp:nvSpPr>
        <dsp:cNvPr id="0" name=""/>
        <dsp:cNvSpPr/>
      </dsp:nvSpPr>
      <dsp:spPr>
        <a:xfrm rot="5400000">
          <a:off x="3687392" y="3583729"/>
          <a:ext cx="313099" cy="502227"/>
        </a:xfrm>
        <a:prstGeom prst="rightArrow">
          <a:avLst>
            <a:gd name="adj1" fmla="val 60000"/>
            <a:gd name="adj2" fmla="val 50000"/>
          </a:avLst>
        </a:prstGeom>
        <a:solidFill>
          <a:schemeClr val="accent1"/>
        </a:solidFill>
        <a:ln>
          <a:solidFill>
            <a:srgbClr val="005E8B"/>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fr-FR" sz="1100" kern="1200"/>
        </a:p>
      </dsp:txBody>
      <dsp:txXfrm>
        <a:off x="3734357" y="3637209"/>
        <a:ext cx="219169" cy="301337"/>
      </dsp:txXfrm>
    </dsp:sp>
    <dsp:sp modelId="{932BEB67-08CF-4802-991D-DBA08DBB39BE}">
      <dsp:nvSpPr>
        <dsp:cNvPr id="0" name=""/>
        <dsp:cNvSpPr/>
      </dsp:nvSpPr>
      <dsp:spPr>
        <a:xfrm>
          <a:off x="3105372" y="4139081"/>
          <a:ext cx="1477139" cy="1477139"/>
        </a:xfrm>
        <a:prstGeom prst="ellipse">
          <a:avLst/>
        </a:prstGeom>
        <a:solidFill>
          <a:srgbClr val="5AB88F"/>
        </a:solidFill>
        <a:ln w="25400" cap="flat" cmpd="sng" algn="ctr">
          <a:solidFill>
            <a:srgbClr val="005E8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fr-FR" sz="1100" kern="1200" dirty="0"/>
            <a:t>Les exercices et problèmes, allant progressivement de l’application la plus directe au thème d’étude</a:t>
          </a:r>
        </a:p>
      </dsp:txBody>
      <dsp:txXfrm>
        <a:off x="3321694" y="4355403"/>
        <a:ext cx="1044495" cy="1044495"/>
      </dsp:txXfrm>
    </dsp:sp>
    <dsp:sp modelId="{113E1DB4-E805-4201-B0DF-4DF05671291F}">
      <dsp:nvSpPr>
        <dsp:cNvPr id="0" name=""/>
        <dsp:cNvSpPr/>
      </dsp:nvSpPr>
      <dsp:spPr>
        <a:xfrm rot="9000000">
          <a:off x="2799641" y="3071186"/>
          <a:ext cx="313099" cy="502227"/>
        </a:xfrm>
        <a:prstGeom prst="rightArrow">
          <a:avLst>
            <a:gd name="adj1" fmla="val 60000"/>
            <a:gd name="adj2" fmla="val 50000"/>
          </a:avLst>
        </a:prstGeom>
        <a:solidFill>
          <a:schemeClr val="accent1"/>
        </a:solidFill>
        <a:ln>
          <a:solidFill>
            <a:srgbClr val="005E8B"/>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fr-FR" sz="1100" kern="1200"/>
        </a:p>
      </dsp:txBody>
      <dsp:txXfrm rot="10800000">
        <a:off x="2887279" y="3148149"/>
        <a:ext cx="219169" cy="301337"/>
      </dsp:txXfrm>
    </dsp:sp>
    <dsp:sp modelId="{C834C989-553B-4BF8-AC58-1B5DE3E1E361}">
      <dsp:nvSpPr>
        <dsp:cNvPr id="0" name=""/>
        <dsp:cNvSpPr/>
      </dsp:nvSpPr>
      <dsp:spPr>
        <a:xfrm>
          <a:off x="1314523" y="3105134"/>
          <a:ext cx="1477139" cy="1477139"/>
        </a:xfrm>
        <a:prstGeom prst="ellipse">
          <a:avLst/>
        </a:prstGeom>
        <a:solidFill>
          <a:srgbClr val="5AB88F"/>
        </a:solidFill>
        <a:ln w="25400" cap="flat" cmpd="sng" algn="ctr">
          <a:solidFill>
            <a:srgbClr val="005E8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fr-FR" sz="1100" kern="1200" dirty="0"/>
            <a:t>Les rituels, afin de consolider les connaissances et les méthodes</a:t>
          </a:r>
        </a:p>
      </dsp:txBody>
      <dsp:txXfrm>
        <a:off x="1530845" y="3321456"/>
        <a:ext cx="1044495" cy="1044495"/>
      </dsp:txXfrm>
    </dsp:sp>
    <dsp:sp modelId="{829C858E-D964-478E-BF0B-671EBE5E10E0}">
      <dsp:nvSpPr>
        <dsp:cNvPr id="0" name=""/>
        <dsp:cNvSpPr/>
      </dsp:nvSpPr>
      <dsp:spPr>
        <a:xfrm rot="12600000">
          <a:off x="2799641" y="2046100"/>
          <a:ext cx="313099" cy="502227"/>
        </a:xfrm>
        <a:prstGeom prst="rightArrow">
          <a:avLst>
            <a:gd name="adj1" fmla="val 60000"/>
            <a:gd name="adj2" fmla="val 50000"/>
          </a:avLst>
        </a:prstGeom>
        <a:solidFill>
          <a:schemeClr val="accent1"/>
        </a:solidFill>
        <a:ln>
          <a:solidFill>
            <a:srgbClr val="005E8B"/>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fr-FR" sz="1100" kern="1200"/>
        </a:p>
      </dsp:txBody>
      <dsp:txXfrm rot="10800000">
        <a:off x="2887279" y="2170028"/>
        <a:ext cx="219169" cy="301337"/>
      </dsp:txXfrm>
    </dsp:sp>
    <dsp:sp modelId="{C7D5DDC2-9418-4C56-8970-C7ECE645747C}">
      <dsp:nvSpPr>
        <dsp:cNvPr id="0" name=""/>
        <dsp:cNvSpPr/>
      </dsp:nvSpPr>
      <dsp:spPr>
        <a:xfrm>
          <a:off x="1314523" y="1037240"/>
          <a:ext cx="1477139" cy="1477139"/>
        </a:xfrm>
        <a:prstGeom prst="ellipse">
          <a:avLst/>
        </a:prstGeom>
        <a:solidFill>
          <a:srgbClr val="5AB88F"/>
        </a:solidFill>
        <a:ln w="25400" cap="flat" cmpd="sng" algn="ctr">
          <a:solidFill>
            <a:srgbClr val="005E8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fr-FR" sz="1100" kern="1200" dirty="0"/>
            <a:t>Les temps d’analyse des erreurs</a:t>
          </a:r>
        </a:p>
      </dsp:txBody>
      <dsp:txXfrm>
        <a:off x="1530845" y="1253562"/>
        <a:ext cx="1044495" cy="104449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3E83A-763A-436C-8E63-EEFF93057983}">
      <dsp:nvSpPr>
        <dsp:cNvPr id="0" name=""/>
        <dsp:cNvSpPr/>
      </dsp:nvSpPr>
      <dsp:spPr>
        <a:xfrm>
          <a:off x="3248" y="669843"/>
          <a:ext cx="1420173" cy="852104"/>
        </a:xfrm>
        <a:prstGeom prst="roundRect">
          <a:avLst>
            <a:gd name="adj" fmla="val 10000"/>
          </a:avLst>
        </a:prstGeom>
        <a:solidFill>
          <a:srgbClr val="5AB88F"/>
        </a:solidFill>
        <a:ln w="25400" cap="flat" cmpd="sng" algn="ctr">
          <a:solidFill>
            <a:srgbClr val="005E8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t>Problématiques traitées sont contextualisées </a:t>
          </a:r>
        </a:p>
      </dsp:txBody>
      <dsp:txXfrm>
        <a:off x="28205" y="694800"/>
        <a:ext cx="1370259" cy="802190"/>
      </dsp:txXfrm>
    </dsp:sp>
    <dsp:sp modelId="{9794E135-843E-481C-B8B2-34F90A9DF203}">
      <dsp:nvSpPr>
        <dsp:cNvPr id="0" name=""/>
        <dsp:cNvSpPr/>
      </dsp:nvSpPr>
      <dsp:spPr>
        <a:xfrm>
          <a:off x="1565439" y="919794"/>
          <a:ext cx="301076" cy="352203"/>
        </a:xfrm>
        <a:prstGeom prst="rightArrow">
          <a:avLst>
            <a:gd name="adj1" fmla="val 60000"/>
            <a:gd name="adj2" fmla="val 50000"/>
          </a:avLst>
        </a:prstGeom>
        <a:solidFill>
          <a:schemeClr val="accent1"/>
        </a:solidFill>
        <a:ln>
          <a:solidFill>
            <a:srgbClr val="005E8B"/>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fr-FR" sz="1500" kern="1200"/>
        </a:p>
      </dsp:txBody>
      <dsp:txXfrm>
        <a:off x="1565439" y="990235"/>
        <a:ext cx="210753" cy="211321"/>
      </dsp:txXfrm>
    </dsp:sp>
    <dsp:sp modelId="{7FA8C85D-0358-4325-B6A2-15ADC31C050B}">
      <dsp:nvSpPr>
        <dsp:cNvPr id="0" name=""/>
        <dsp:cNvSpPr/>
      </dsp:nvSpPr>
      <dsp:spPr>
        <a:xfrm>
          <a:off x="1991491" y="669843"/>
          <a:ext cx="1420173" cy="852104"/>
        </a:xfrm>
        <a:prstGeom prst="roundRect">
          <a:avLst>
            <a:gd name="adj" fmla="val 10000"/>
          </a:avLst>
        </a:prstGeom>
        <a:solidFill>
          <a:srgbClr val="5AB88F"/>
        </a:solidFill>
        <a:ln w="25400" cap="flat" cmpd="sng" algn="ctr">
          <a:solidFill>
            <a:srgbClr val="005E8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t>Traitement des problématiques</a:t>
          </a:r>
        </a:p>
      </dsp:txBody>
      <dsp:txXfrm>
        <a:off x="2016448" y="694800"/>
        <a:ext cx="1370259" cy="802190"/>
      </dsp:txXfrm>
    </dsp:sp>
    <dsp:sp modelId="{AF492D48-B99F-4120-9AC4-73BB6E893020}">
      <dsp:nvSpPr>
        <dsp:cNvPr id="0" name=""/>
        <dsp:cNvSpPr/>
      </dsp:nvSpPr>
      <dsp:spPr>
        <a:xfrm>
          <a:off x="3553682" y="919794"/>
          <a:ext cx="301076" cy="352203"/>
        </a:xfrm>
        <a:prstGeom prst="rightArrow">
          <a:avLst>
            <a:gd name="adj1" fmla="val 60000"/>
            <a:gd name="adj2" fmla="val 50000"/>
          </a:avLst>
        </a:prstGeom>
        <a:solidFill>
          <a:schemeClr val="accent1"/>
        </a:solidFill>
        <a:ln>
          <a:solidFill>
            <a:srgbClr val="005E8B"/>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fr-FR" sz="1500" kern="1200"/>
        </a:p>
      </dsp:txBody>
      <dsp:txXfrm>
        <a:off x="3553682" y="990235"/>
        <a:ext cx="210753" cy="211321"/>
      </dsp:txXfrm>
    </dsp:sp>
    <dsp:sp modelId="{EA9597EC-0061-4DED-87F5-6FDB4A022F46}">
      <dsp:nvSpPr>
        <dsp:cNvPr id="0" name=""/>
        <dsp:cNvSpPr/>
      </dsp:nvSpPr>
      <dsp:spPr>
        <a:xfrm>
          <a:off x="3979734" y="669843"/>
          <a:ext cx="1420173" cy="852104"/>
        </a:xfrm>
        <a:prstGeom prst="roundRect">
          <a:avLst>
            <a:gd name="adj" fmla="val 10000"/>
          </a:avLst>
        </a:prstGeom>
        <a:solidFill>
          <a:srgbClr val="5AB88F"/>
        </a:solidFill>
        <a:ln w="25400" cap="flat" cmpd="sng" algn="ctr">
          <a:solidFill>
            <a:srgbClr val="005E8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t>Phase de </a:t>
          </a:r>
          <a:r>
            <a:rPr lang="fr-FR" sz="1200" b="1" i="0" u="sng" kern="1200" dirty="0"/>
            <a:t>décontextualisation </a:t>
          </a:r>
          <a:r>
            <a:rPr lang="fr-FR" sz="1200" kern="1200" dirty="0"/>
            <a:t>et rédaction d’une synthèse</a:t>
          </a:r>
        </a:p>
      </dsp:txBody>
      <dsp:txXfrm>
        <a:off x="4004691" y="694800"/>
        <a:ext cx="1370259" cy="802190"/>
      </dsp:txXfrm>
    </dsp:sp>
    <dsp:sp modelId="{64336E68-B82C-4E56-8CC6-5B74378A968C}">
      <dsp:nvSpPr>
        <dsp:cNvPr id="0" name=""/>
        <dsp:cNvSpPr/>
      </dsp:nvSpPr>
      <dsp:spPr>
        <a:xfrm>
          <a:off x="5541925" y="919794"/>
          <a:ext cx="301076" cy="352203"/>
        </a:xfrm>
        <a:prstGeom prst="rightArrow">
          <a:avLst>
            <a:gd name="adj1" fmla="val 60000"/>
            <a:gd name="adj2" fmla="val 50000"/>
          </a:avLst>
        </a:prstGeom>
        <a:solidFill>
          <a:schemeClr val="accent1"/>
        </a:solidFill>
        <a:ln>
          <a:solidFill>
            <a:srgbClr val="005E8B"/>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fr-FR" sz="1500" kern="1200"/>
        </a:p>
      </dsp:txBody>
      <dsp:txXfrm>
        <a:off x="5541925" y="990235"/>
        <a:ext cx="210753" cy="211321"/>
      </dsp:txXfrm>
    </dsp:sp>
    <dsp:sp modelId="{27355260-A260-48E0-B979-70CD38751367}">
      <dsp:nvSpPr>
        <dsp:cNvPr id="0" name=""/>
        <dsp:cNvSpPr/>
      </dsp:nvSpPr>
      <dsp:spPr>
        <a:xfrm>
          <a:off x="5967978" y="669843"/>
          <a:ext cx="1420173" cy="852104"/>
        </a:xfrm>
        <a:prstGeom prst="roundRect">
          <a:avLst>
            <a:gd name="adj" fmla="val 10000"/>
          </a:avLst>
        </a:prstGeom>
        <a:solidFill>
          <a:srgbClr val="5AB88F"/>
        </a:solidFill>
        <a:ln w="25400" cap="flat" cmpd="sng" algn="ctr">
          <a:solidFill>
            <a:srgbClr val="005E8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t>Trace écrite laissée sur le cahier de l’élève</a:t>
          </a:r>
        </a:p>
      </dsp:txBody>
      <dsp:txXfrm>
        <a:off x="5992935" y="694800"/>
        <a:ext cx="1370259" cy="8021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08FF10-6953-4908-8969-50DA6A737465}">
      <dsp:nvSpPr>
        <dsp:cNvPr id="0" name=""/>
        <dsp:cNvSpPr/>
      </dsp:nvSpPr>
      <dsp:spPr>
        <a:xfrm>
          <a:off x="3248" y="589959"/>
          <a:ext cx="1420173" cy="1011873"/>
        </a:xfrm>
        <a:prstGeom prst="roundRect">
          <a:avLst>
            <a:gd name="adj" fmla="val 10000"/>
          </a:avLst>
        </a:prstGeom>
        <a:solidFill>
          <a:srgbClr val="5AB88F"/>
        </a:solidFill>
        <a:ln w="25400" cap="flat" cmpd="sng" algn="ctr">
          <a:solidFill>
            <a:srgbClr val="005E8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t>Visualisations, expérimentations, essais et/ou simulations informatiques</a:t>
          </a:r>
        </a:p>
      </dsp:txBody>
      <dsp:txXfrm>
        <a:off x="32885" y="619596"/>
        <a:ext cx="1360899" cy="952599"/>
      </dsp:txXfrm>
    </dsp:sp>
    <dsp:sp modelId="{6EBFE03A-D583-44DE-BD3D-D745ECD4F1C5}">
      <dsp:nvSpPr>
        <dsp:cNvPr id="0" name=""/>
        <dsp:cNvSpPr/>
      </dsp:nvSpPr>
      <dsp:spPr>
        <a:xfrm>
          <a:off x="1565439" y="919794"/>
          <a:ext cx="301076" cy="352203"/>
        </a:xfrm>
        <a:prstGeom prst="rightArrow">
          <a:avLst>
            <a:gd name="adj1" fmla="val 60000"/>
            <a:gd name="adj2" fmla="val 50000"/>
          </a:avLst>
        </a:prstGeom>
        <a:solidFill>
          <a:schemeClr val="accent1"/>
        </a:solidFill>
        <a:ln>
          <a:solidFill>
            <a:srgbClr val="005E8B"/>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fr-FR" sz="1500" kern="1200"/>
        </a:p>
      </dsp:txBody>
      <dsp:txXfrm>
        <a:off x="1565439" y="990235"/>
        <a:ext cx="210753" cy="211321"/>
      </dsp:txXfrm>
    </dsp:sp>
    <dsp:sp modelId="{6021E798-1326-4B0D-80D7-B430FF23EEC7}">
      <dsp:nvSpPr>
        <dsp:cNvPr id="0" name=""/>
        <dsp:cNvSpPr/>
      </dsp:nvSpPr>
      <dsp:spPr>
        <a:xfrm>
          <a:off x="1991491" y="589959"/>
          <a:ext cx="1420173" cy="1011873"/>
        </a:xfrm>
        <a:prstGeom prst="roundRect">
          <a:avLst>
            <a:gd name="adj" fmla="val 10000"/>
          </a:avLst>
        </a:prstGeom>
        <a:solidFill>
          <a:srgbClr val="5AB88F"/>
        </a:solidFill>
        <a:ln w="25400" cap="flat" cmpd="sng" algn="ctr">
          <a:solidFill>
            <a:srgbClr val="005E8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t>Emission de conjectures</a:t>
          </a:r>
        </a:p>
      </dsp:txBody>
      <dsp:txXfrm>
        <a:off x="2021128" y="619596"/>
        <a:ext cx="1360899" cy="952599"/>
      </dsp:txXfrm>
    </dsp:sp>
    <dsp:sp modelId="{C415820E-9914-4655-ADA6-D3F61AC2473B}">
      <dsp:nvSpPr>
        <dsp:cNvPr id="0" name=""/>
        <dsp:cNvSpPr/>
      </dsp:nvSpPr>
      <dsp:spPr>
        <a:xfrm>
          <a:off x="3553682" y="919794"/>
          <a:ext cx="301076" cy="352203"/>
        </a:xfrm>
        <a:prstGeom prst="rightArrow">
          <a:avLst>
            <a:gd name="adj1" fmla="val 60000"/>
            <a:gd name="adj2" fmla="val 50000"/>
          </a:avLst>
        </a:prstGeom>
        <a:solidFill>
          <a:schemeClr val="accent1"/>
        </a:solidFill>
        <a:ln>
          <a:solidFill>
            <a:srgbClr val="005E8B"/>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fr-FR" sz="1500" kern="1200"/>
        </a:p>
      </dsp:txBody>
      <dsp:txXfrm>
        <a:off x="3553682" y="990235"/>
        <a:ext cx="210753" cy="211321"/>
      </dsp:txXfrm>
    </dsp:sp>
    <dsp:sp modelId="{C75B73E2-B2CA-4C24-AFF0-4B621BA33F0C}">
      <dsp:nvSpPr>
        <dsp:cNvPr id="0" name=""/>
        <dsp:cNvSpPr/>
      </dsp:nvSpPr>
      <dsp:spPr>
        <a:xfrm>
          <a:off x="3979734" y="589959"/>
          <a:ext cx="1420173" cy="1011873"/>
        </a:xfrm>
        <a:prstGeom prst="roundRect">
          <a:avLst>
            <a:gd name="adj" fmla="val 10000"/>
          </a:avLst>
        </a:prstGeom>
        <a:solidFill>
          <a:srgbClr val="5AB88F"/>
        </a:solidFill>
        <a:ln w="25400" cap="flat" cmpd="sng" algn="ctr">
          <a:solidFill>
            <a:srgbClr val="005E8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t>Validation ou invalidation des conjectures par le calcul et le raisonnement</a:t>
          </a:r>
        </a:p>
      </dsp:txBody>
      <dsp:txXfrm>
        <a:off x="4009371" y="619596"/>
        <a:ext cx="1360899" cy="952599"/>
      </dsp:txXfrm>
    </dsp:sp>
    <dsp:sp modelId="{818BF005-54C0-458C-9D44-007AA844F9D5}">
      <dsp:nvSpPr>
        <dsp:cNvPr id="0" name=""/>
        <dsp:cNvSpPr/>
      </dsp:nvSpPr>
      <dsp:spPr>
        <a:xfrm>
          <a:off x="5541925" y="919794"/>
          <a:ext cx="301076" cy="352203"/>
        </a:xfrm>
        <a:prstGeom prst="rightArrow">
          <a:avLst>
            <a:gd name="adj1" fmla="val 60000"/>
            <a:gd name="adj2" fmla="val 50000"/>
          </a:avLst>
        </a:prstGeom>
        <a:solidFill>
          <a:schemeClr val="accent1"/>
        </a:solidFill>
        <a:ln>
          <a:solidFill>
            <a:srgbClr val="005E8B"/>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fr-FR" sz="1500" kern="1200"/>
        </a:p>
      </dsp:txBody>
      <dsp:txXfrm>
        <a:off x="5541925" y="990235"/>
        <a:ext cx="210753" cy="211321"/>
      </dsp:txXfrm>
    </dsp:sp>
    <dsp:sp modelId="{C8E6B65E-56C8-4B8E-A073-29A79623FE82}">
      <dsp:nvSpPr>
        <dsp:cNvPr id="0" name=""/>
        <dsp:cNvSpPr/>
      </dsp:nvSpPr>
      <dsp:spPr>
        <a:xfrm>
          <a:off x="5967978" y="589959"/>
          <a:ext cx="1420173" cy="1011873"/>
        </a:xfrm>
        <a:prstGeom prst="roundRect">
          <a:avLst>
            <a:gd name="adj" fmla="val 10000"/>
          </a:avLst>
        </a:prstGeom>
        <a:solidFill>
          <a:srgbClr val="5AB88F"/>
        </a:solidFill>
        <a:ln w="25400" cap="flat" cmpd="sng" algn="ctr">
          <a:solidFill>
            <a:srgbClr val="005E8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t>Formalisation des réponses au problème</a:t>
          </a:r>
        </a:p>
      </dsp:txBody>
      <dsp:txXfrm>
        <a:off x="5997615" y="619596"/>
        <a:ext cx="1360899" cy="9525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753920-9CF1-4592-A858-628162058BA3}">
      <dsp:nvSpPr>
        <dsp:cNvPr id="0" name=""/>
        <dsp:cNvSpPr/>
      </dsp:nvSpPr>
      <dsp:spPr>
        <a:xfrm>
          <a:off x="471133" y="1979731"/>
          <a:ext cx="1720357" cy="1359675"/>
        </a:xfrm>
        <a:prstGeom prst="roundRect">
          <a:avLst>
            <a:gd name="adj" fmla="val 10000"/>
          </a:avLst>
        </a:prstGeom>
        <a:solidFill>
          <a:srgbClr val="5AB88F"/>
        </a:solidFill>
        <a:ln w="25400" cap="flat" cmpd="sng" algn="ctr">
          <a:solidFill>
            <a:srgbClr val="005E8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kern="1200" dirty="0"/>
            <a:t>Programme de mathématiques : </a:t>
          </a:r>
          <a:br>
            <a:rPr lang="fr-FR" sz="1600" kern="1200" dirty="0"/>
          </a:br>
          <a:r>
            <a:rPr lang="fr-FR" sz="1600" kern="1200" dirty="0"/>
            <a:t>3 domaines de connaissances</a:t>
          </a:r>
        </a:p>
      </dsp:txBody>
      <dsp:txXfrm>
        <a:off x="510957" y="2019555"/>
        <a:ext cx="1640709" cy="1280027"/>
      </dsp:txXfrm>
    </dsp:sp>
    <dsp:sp modelId="{8DF33A39-6690-4B10-8F79-5E47B659BBD5}">
      <dsp:nvSpPr>
        <dsp:cNvPr id="0" name=""/>
        <dsp:cNvSpPr/>
      </dsp:nvSpPr>
      <dsp:spPr>
        <a:xfrm rot="17105885">
          <a:off x="1529946" y="1779852"/>
          <a:ext cx="1789099" cy="32092"/>
        </a:xfrm>
        <a:custGeom>
          <a:avLst/>
          <a:gdLst/>
          <a:ahLst/>
          <a:cxnLst/>
          <a:rect l="0" t="0" r="0" b="0"/>
          <a:pathLst>
            <a:path>
              <a:moveTo>
                <a:pt x="0" y="16046"/>
              </a:moveTo>
              <a:lnTo>
                <a:pt x="1789099" y="16046"/>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fr-FR" sz="800" kern="1200"/>
        </a:p>
      </dsp:txBody>
      <dsp:txXfrm>
        <a:off x="2379768" y="1751170"/>
        <a:ext cx="89454" cy="89454"/>
      </dsp:txXfrm>
    </dsp:sp>
    <dsp:sp modelId="{62A8DCEC-75C3-449C-B5DA-607C12E5E82B}">
      <dsp:nvSpPr>
        <dsp:cNvPr id="0" name=""/>
        <dsp:cNvSpPr/>
      </dsp:nvSpPr>
      <dsp:spPr>
        <a:xfrm>
          <a:off x="2657500" y="502138"/>
          <a:ext cx="1720357" cy="860178"/>
        </a:xfrm>
        <a:prstGeom prst="roundRect">
          <a:avLst>
            <a:gd name="adj" fmla="val 10000"/>
          </a:avLst>
        </a:prstGeom>
        <a:solidFill>
          <a:srgbClr val="5AB88F"/>
        </a:solidFill>
        <a:ln w="25400" cap="flat" cmpd="sng" algn="ctr">
          <a:solidFill>
            <a:srgbClr val="005E8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kern="1200" dirty="0"/>
            <a:t>Statistique et probabilités : </a:t>
          </a:r>
          <a:br>
            <a:rPr lang="fr-FR" sz="1400" kern="1200" dirty="0"/>
          </a:br>
          <a:r>
            <a:rPr lang="fr-FR" sz="1400" kern="1200" dirty="0"/>
            <a:t>2 modules</a:t>
          </a:r>
        </a:p>
      </dsp:txBody>
      <dsp:txXfrm>
        <a:off x="2682694" y="527332"/>
        <a:ext cx="1669969" cy="809790"/>
      </dsp:txXfrm>
    </dsp:sp>
    <dsp:sp modelId="{C0D92DAD-5CFE-4416-8BF3-F541DA3F0047}">
      <dsp:nvSpPr>
        <dsp:cNvPr id="0" name=""/>
        <dsp:cNvSpPr/>
      </dsp:nvSpPr>
      <dsp:spPr>
        <a:xfrm rot="19045872">
          <a:off x="4280783" y="666995"/>
          <a:ext cx="736716" cy="32092"/>
        </a:xfrm>
        <a:custGeom>
          <a:avLst/>
          <a:gdLst/>
          <a:ahLst/>
          <a:cxnLst/>
          <a:rect l="0" t="0" r="0" b="0"/>
          <a:pathLst>
            <a:path>
              <a:moveTo>
                <a:pt x="0" y="16046"/>
              </a:moveTo>
              <a:lnTo>
                <a:pt x="736716" y="16046"/>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fr-FR" sz="700" kern="1200"/>
        </a:p>
      </dsp:txBody>
      <dsp:txXfrm>
        <a:off x="4630723" y="664624"/>
        <a:ext cx="36835" cy="36835"/>
      </dsp:txXfrm>
    </dsp:sp>
    <dsp:sp modelId="{4D90ED2E-21EF-45D1-BC66-AC757EB15394}">
      <dsp:nvSpPr>
        <dsp:cNvPr id="0" name=""/>
        <dsp:cNvSpPr/>
      </dsp:nvSpPr>
      <dsp:spPr>
        <a:xfrm>
          <a:off x="4920424" y="3767"/>
          <a:ext cx="2382075" cy="860178"/>
        </a:xfrm>
        <a:prstGeom prst="roundRect">
          <a:avLst>
            <a:gd name="adj" fmla="val 10000"/>
          </a:avLst>
        </a:prstGeom>
        <a:solidFill>
          <a:srgbClr val="5AB88F"/>
        </a:solidFill>
        <a:ln w="25400" cap="flat" cmpd="sng" algn="ctr">
          <a:solidFill>
            <a:srgbClr val="005E8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b="1" kern="1200" dirty="0"/>
            <a:t>Statistique à une variable </a:t>
          </a:r>
          <a:endParaRPr lang="fr-FR" sz="1200" kern="1200" dirty="0"/>
        </a:p>
      </dsp:txBody>
      <dsp:txXfrm>
        <a:off x="4945618" y="28961"/>
        <a:ext cx="2331687" cy="809790"/>
      </dsp:txXfrm>
    </dsp:sp>
    <dsp:sp modelId="{72C6A696-89A5-46A7-B319-5E5F05BF9058}">
      <dsp:nvSpPr>
        <dsp:cNvPr id="0" name=""/>
        <dsp:cNvSpPr/>
      </dsp:nvSpPr>
      <dsp:spPr>
        <a:xfrm rot="2528053">
          <a:off x="4283321" y="1161598"/>
          <a:ext cx="731640" cy="32092"/>
        </a:xfrm>
        <a:custGeom>
          <a:avLst/>
          <a:gdLst/>
          <a:ahLst/>
          <a:cxnLst/>
          <a:rect l="0" t="0" r="0" b="0"/>
          <a:pathLst>
            <a:path>
              <a:moveTo>
                <a:pt x="0" y="16046"/>
              </a:moveTo>
              <a:lnTo>
                <a:pt x="731640" y="16046"/>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fr-FR" sz="700" kern="1200"/>
        </a:p>
      </dsp:txBody>
      <dsp:txXfrm>
        <a:off x="4630850" y="1159353"/>
        <a:ext cx="36582" cy="36582"/>
      </dsp:txXfrm>
    </dsp:sp>
    <dsp:sp modelId="{4A559350-5065-4F36-A308-8C71CEEB8874}">
      <dsp:nvSpPr>
        <dsp:cNvPr id="0" name=""/>
        <dsp:cNvSpPr/>
      </dsp:nvSpPr>
      <dsp:spPr>
        <a:xfrm>
          <a:off x="4920424" y="992973"/>
          <a:ext cx="2382075" cy="860178"/>
        </a:xfrm>
        <a:prstGeom prst="roundRect">
          <a:avLst>
            <a:gd name="adj" fmla="val 10000"/>
          </a:avLst>
        </a:prstGeom>
        <a:solidFill>
          <a:srgbClr val="5AB88F"/>
        </a:solidFill>
        <a:ln w="25400" cap="flat" cmpd="sng" algn="ctr">
          <a:solidFill>
            <a:srgbClr val="005E8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kern="1200"/>
            <a:t>Fluctuations d’une fréquence selon les échantillons, probabilités</a:t>
          </a:r>
        </a:p>
      </dsp:txBody>
      <dsp:txXfrm>
        <a:off x="4945618" y="1018167"/>
        <a:ext cx="2331687" cy="809790"/>
      </dsp:txXfrm>
    </dsp:sp>
    <dsp:sp modelId="{87D7B047-DF30-4708-909D-B9E7A2C44654}">
      <dsp:nvSpPr>
        <dsp:cNvPr id="0" name=""/>
        <dsp:cNvSpPr/>
      </dsp:nvSpPr>
      <dsp:spPr>
        <a:xfrm rot="3479791">
          <a:off x="1984839" y="3016358"/>
          <a:ext cx="879313" cy="32092"/>
        </a:xfrm>
        <a:custGeom>
          <a:avLst/>
          <a:gdLst/>
          <a:ahLst/>
          <a:cxnLst/>
          <a:rect l="0" t="0" r="0" b="0"/>
          <a:pathLst>
            <a:path>
              <a:moveTo>
                <a:pt x="0" y="16046"/>
              </a:moveTo>
              <a:lnTo>
                <a:pt x="879313" y="16046"/>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fr-FR" sz="700" kern="1200"/>
        </a:p>
      </dsp:txBody>
      <dsp:txXfrm>
        <a:off x="2402512" y="3010422"/>
        <a:ext cx="43965" cy="43965"/>
      </dsp:txXfrm>
    </dsp:sp>
    <dsp:sp modelId="{FB0E3E9E-611E-4345-AD2C-978679AAC72A}">
      <dsp:nvSpPr>
        <dsp:cNvPr id="0" name=""/>
        <dsp:cNvSpPr/>
      </dsp:nvSpPr>
      <dsp:spPr>
        <a:xfrm>
          <a:off x="2657500" y="2975151"/>
          <a:ext cx="1720357" cy="860178"/>
        </a:xfrm>
        <a:prstGeom prst="roundRect">
          <a:avLst>
            <a:gd name="adj" fmla="val 10000"/>
          </a:avLst>
        </a:prstGeom>
        <a:solidFill>
          <a:srgbClr val="5AB88F"/>
        </a:solidFill>
        <a:ln w="25400" cap="flat" cmpd="sng" algn="ctr">
          <a:solidFill>
            <a:srgbClr val="005E8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kern="1200" dirty="0"/>
            <a:t>Algèbre –Analyse :</a:t>
          </a:r>
          <a:br>
            <a:rPr lang="fr-FR" sz="1400" kern="1200" dirty="0"/>
          </a:br>
          <a:r>
            <a:rPr lang="fr-FR" sz="1400" kern="1200" dirty="0"/>
            <a:t>3 modules</a:t>
          </a:r>
        </a:p>
      </dsp:txBody>
      <dsp:txXfrm>
        <a:off x="2682694" y="3000345"/>
        <a:ext cx="1669969" cy="809790"/>
      </dsp:txXfrm>
    </dsp:sp>
    <dsp:sp modelId="{78CE6A20-03D6-40FF-AF8B-4ADCD0FFF91B}">
      <dsp:nvSpPr>
        <dsp:cNvPr id="0" name=""/>
        <dsp:cNvSpPr/>
      </dsp:nvSpPr>
      <dsp:spPr>
        <a:xfrm rot="17919147">
          <a:off x="4083373" y="2892708"/>
          <a:ext cx="1131535" cy="32092"/>
        </a:xfrm>
        <a:custGeom>
          <a:avLst/>
          <a:gdLst/>
          <a:ahLst/>
          <a:cxnLst/>
          <a:rect l="0" t="0" r="0" b="0"/>
          <a:pathLst>
            <a:path>
              <a:moveTo>
                <a:pt x="0" y="16046"/>
              </a:moveTo>
              <a:lnTo>
                <a:pt x="1131535" y="16046"/>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fr-FR" sz="700" kern="1200"/>
        </a:p>
      </dsp:txBody>
      <dsp:txXfrm>
        <a:off x="4620852" y="2880466"/>
        <a:ext cx="56576" cy="56576"/>
      </dsp:txXfrm>
    </dsp:sp>
    <dsp:sp modelId="{9A3D2462-07A5-4B57-9495-B2CB13CC6E76}">
      <dsp:nvSpPr>
        <dsp:cNvPr id="0" name=""/>
        <dsp:cNvSpPr/>
      </dsp:nvSpPr>
      <dsp:spPr>
        <a:xfrm>
          <a:off x="4920424" y="1982178"/>
          <a:ext cx="2382075" cy="860178"/>
        </a:xfrm>
        <a:prstGeom prst="roundRect">
          <a:avLst>
            <a:gd name="adj" fmla="val 10000"/>
          </a:avLst>
        </a:prstGeom>
        <a:solidFill>
          <a:srgbClr val="5AB88F"/>
        </a:solidFill>
        <a:ln w="25400" cap="flat" cmpd="sng" algn="ctr">
          <a:solidFill>
            <a:srgbClr val="005E8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kern="1200" dirty="0"/>
            <a:t>Résolution d’un problème du premier degré</a:t>
          </a:r>
        </a:p>
      </dsp:txBody>
      <dsp:txXfrm>
        <a:off x="4945618" y="2007372"/>
        <a:ext cx="2331687" cy="809790"/>
      </dsp:txXfrm>
    </dsp:sp>
    <dsp:sp modelId="{6F7DF46C-E393-424C-99A2-DCB580B66FEF}">
      <dsp:nvSpPr>
        <dsp:cNvPr id="0" name=""/>
        <dsp:cNvSpPr/>
      </dsp:nvSpPr>
      <dsp:spPr>
        <a:xfrm rot="21576129">
          <a:off x="4377851" y="3387310"/>
          <a:ext cx="542579" cy="32092"/>
        </a:xfrm>
        <a:custGeom>
          <a:avLst/>
          <a:gdLst/>
          <a:ahLst/>
          <a:cxnLst/>
          <a:rect l="0" t="0" r="0" b="0"/>
          <a:pathLst>
            <a:path>
              <a:moveTo>
                <a:pt x="0" y="16046"/>
              </a:moveTo>
              <a:lnTo>
                <a:pt x="542579" y="16046"/>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fr-FR" sz="700" kern="1200"/>
        </a:p>
      </dsp:txBody>
      <dsp:txXfrm>
        <a:off x="4635576" y="3389792"/>
        <a:ext cx="27128" cy="27128"/>
      </dsp:txXfrm>
    </dsp:sp>
    <dsp:sp modelId="{39F17B41-BC87-4F81-9980-DCD2C3440E17}">
      <dsp:nvSpPr>
        <dsp:cNvPr id="0" name=""/>
        <dsp:cNvSpPr/>
      </dsp:nvSpPr>
      <dsp:spPr>
        <a:xfrm>
          <a:off x="4920424" y="2971384"/>
          <a:ext cx="2382075" cy="860178"/>
        </a:xfrm>
        <a:prstGeom prst="roundRect">
          <a:avLst>
            <a:gd name="adj" fmla="val 10000"/>
          </a:avLst>
        </a:prstGeom>
        <a:solidFill>
          <a:srgbClr val="5AB88F"/>
        </a:solidFill>
        <a:ln w="25400" cap="flat" cmpd="sng" algn="ctr">
          <a:solidFill>
            <a:srgbClr val="005E8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kern="1200" dirty="0"/>
            <a:t>Fonctions</a:t>
          </a:r>
        </a:p>
      </dsp:txBody>
      <dsp:txXfrm>
        <a:off x="4945618" y="2996578"/>
        <a:ext cx="2331687" cy="809790"/>
      </dsp:txXfrm>
    </dsp:sp>
    <dsp:sp modelId="{BDF34B5F-5136-4A44-85FD-8B4B79E18E0C}">
      <dsp:nvSpPr>
        <dsp:cNvPr id="0" name=""/>
        <dsp:cNvSpPr/>
      </dsp:nvSpPr>
      <dsp:spPr>
        <a:xfrm rot="3669811">
          <a:off x="4086676" y="3881913"/>
          <a:ext cx="1124929" cy="32092"/>
        </a:xfrm>
        <a:custGeom>
          <a:avLst/>
          <a:gdLst/>
          <a:ahLst/>
          <a:cxnLst/>
          <a:rect l="0" t="0" r="0" b="0"/>
          <a:pathLst>
            <a:path>
              <a:moveTo>
                <a:pt x="0" y="16046"/>
              </a:moveTo>
              <a:lnTo>
                <a:pt x="1124929" y="16046"/>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fr-FR" sz="700" kern="1200"/>
        </a:p>
      </dsp:txBody>
      <dsp:txXfrm>
        <a:off x="4621018" y="3869836"/>
        <a:ext cx="56246" cy="56246"/>
      </dsp:txXfrm>
    </dsp:sp>
    <dsp:sp modelId="{3F2576D1-F5E2-4C45-8D3F-FA7221081CF4}">
      <dsp:nvSpPr>
        <dsp:cNvPr id="0" name=""/>
        <dsp:cNvSpPr/>
      </dsp:nvSpPr>
      <dsp:spPr>
        <a:xfrm>
          <a:off x="4920424" y="3960589"/>
          <a:ext cx="2382075" cy="860178"/>
        </a:xfrm>
        <a:prstGeom prst="roundRect">
          <a:avLst>
            <a:gd name="adj" fmla="val 10000"/>
          </a:avLst>
        </a:prstGeom>
        <a:solidFill>
          <a:schemeClr val="accent1">
            <a:lumMod val="60000"/>
            <a:lumOff val="40000"/>
          </a:schemeClr>
        </a:solidFill>
        <a:ln w="25400" cap="flat" cmpd="sng" algn="ctr">
          <a:solidFill>
            <a:srgbClr val="005E8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b="1" kern="1200" dirty="0"/>
            <a:t>Calculs commerciaux et financiers (</a:t>
          </a:r>
          <a:r>
            <a:rPr lang="fr-FR" sz="1200" b="1" kern="1200" dirty="0">
              <a:solidFill>
                <a:srgbClr val="FF0000"/>
              </a:solidFill>
            </a:rPr>
            <a:t>uniquement pour les spécialités de baccalauréat professionnel ne comportant pas d’enseignement de physique-chimie</a:t>
          </a:r>
          <a:r>
            <a:rPr lang="fr-FR" sz="1200" b="1" kern="1200" dirty="0"/>
            <a:t>) </a:t>
          </a:r>
          <a:endParaRPr lang="fr-FR" sz="1200" kern="1200" dirty="0"/>
        </a:p>
      </dsp:txBody>
      <dsp:txXfrm>
        <a:off x="4945618" y="3985783"/>
        <a:ext cx="2331687" cy="809790"/>
      </dsp:txXfrm>
    </dsp:sp>
    <dsp:sp modelId="{84AEBE66-3961-4725-8E5F-7AE32FE77F1A}">
      <dsp:nvSpPr>
        <dsp:cNvPr id="0" name=""/>
        <dsp:cNvSpPr/>
      </dsp:nvSpPr>
      <dsp:spPr>
        <a:xfrm rot="4497872">
          <a:off x="1526308" y="3510961"/>
          <a:ext cx="1796375" cy="32092"/>
        </a:xfrm>
        <a:custGeom>
          <a:avLst/>
          <a:gdLst/>
          <a:ahLst/>
          <a:cxnLst/>
          <a:rect l="0" t="0" r="0" b="0"/>
          <a:pathLst>
            <a:path>
              <a:moveTo>
                <a:pt x="0" y="16046"/>
              </a:moveTo>
              <a:lnTo>
                <a:pt x="1796375" y="16046"/>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fr-FR" sz="800" kern="1200"/>
        </a:p>
      </dsp:txBody>
      <dsp:txXfrm>
        <a:off x="2379586" y="3482098"/>
        <a:ext cx="89818" cy="89818"/>
      </dsp:txXfrm>
    </dsp:sp>
    <dsp:sp modelId="{B0B8E731-2B15-4296-B6AE-84111ACC4974}">
      <dsp:nvSpPr>
        <dsp:cNvPr id="0" name=""/>
        <dsp:cNvSpPr/>
      </dsp:nvSpPr>
      <dsp:spPr>
        <a:xfrm>
          <a:off x="2657500" y="3964357"/>
          <a:ext cx="1720357" cy="860178"/>
        </a:xfrm>
        <a:prstGeom prst="roundRect">
          <a:avLst>
            <a:gd name="adj" fmla="val 10000"/>
          </a:avLst>
        </a:prstGeom>
        <a:solidFill>
          <a:srgbClr val="5AB88F"/>
        </a:solidFill>
        <a:ln w="25400" cap="flat" cmpd="sng" algn="ctr">
          <a:solidFill>
            <a:srgbClr val="005E8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kern="1200" dirty="0"/>
            <a:t>Géométrie</a:t>
          </a:r>
        </a:p>
      </dsp:txBody>
      <dsp:txXfrm>
        <a:off x="2682694" y="3989551"/>
        <a:ext cx="1669969" cy="80979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753920-9CF1-4592-A858-628162058BA3}">
      <dsp:nvSpPr>
        <dsp:cNvPr id="0" name=""/>
        <dsp:cNvSpPr/>
      </dsp:nvSpPr>
      <dsp:spPr>
        <a:xfrm>
          <a:off x="879729" y="2045123"/>
          <a:ext cx="1872482" cy="1437340"/>
        </a:xfrm>
        <a:prstGeom prst="roundRect">
          <a:avLst>
            <a:gd name="adj" fmla="val 10000"/>
          </a:avLst>
        </a:prstGeom>
        <a:solidFill>
          <a:srgbClr val="5AB88F"/>
        </a:solidFill>
        <a:ln w="25400" cap="flat" cmpd="sng" algn="ctr">
          <a:solidFill>
            <a:srgbClr val="005E8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kern="1200" dirty="0"/>
            <a:t>Programme de mathématiques : </a:t>
          </a:r>
          <a:br>
            <a:rPr lang="fr-FR" sz="1600" kern="1200" dirty="0"/>
          </a:br>
          <a:r>
            <a:rPr lang="fr-FR" sz="1600" kern="1200" dirty="0"/>
            <a:t>5 domaines de connaissances</a:t>
          </a:r>
        </a:p>
      </dsp:txBody>
      <dsp:txXfrm>
        <a:off x="921827" y="2087221"/>
        <a:ext cx="1788286" cy="1353144"/>
      </dsp:txXfrm>
    </dsp:sp>
    <dsp:sp modelId="{8DF33A39-6690-4B10-8F79-5E47B659BBD5}">
      <dsp:nvSpPr>
        <dsp:cNvPr id="0" name=""/>
        <dsp:cNvSpPr/>
      </dsp:nvSpPr>
      <dsp:spPr>
        <a:xfrm rot="16755725">
          <a:off x="1863807" y="1708160"/>
          <a:ext cx="2117646" cy="21226"/>
        </a:xfrm>
        <a:custGeom>
          <a:avLst/>
          <a:gdLst/>
          <a:ahLst/>
          <a:cxnLst/>
          <a:rect l="0" t="0" r="0" b="0"/>
          <a:pathLst>
            <a:path>
              <a:moveTo>
                <a:pt x="0" y="10613"/>
              </a:moveTo>
              <a:lnTo>
                <a:pt x="2117646" y="10613"/>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fr-FR" sz="800" kern="1200"/>
        </a:p>
      </dsp:txBody>
      <dsp:txXfrm>
        <a:off x="2869689" y="1665833"/>
        <a:ext cx="105882" cy="105882"/>
      </dsp:txXfrm>
    </dsp:sp>
    <dsp:sp modelId="{62A8DCEC-75C3-449C-B5DA-607C12E5E82B}">
      <dsp:nvSpPr>
        <dsp:cNvPr id="0" name=""/>
        <dsp:cNvSpPr/>
      </dsp:nvSpPr>
      <dsp:spPr>
        <a:xfrm>
          <a:off x="3093048" y="329351"/>
          <a:ext cx="2020775" cy="688808"/>
        </a:xfrm>
        <a:prstGeom prst="roundRect">
          <a:avLst>
            <a:gd name="adj" fmla="val 10000"/>
          </a:avLst>
        </a:prstGeom>
        <a:solidFill>
          <a:srgbClr val="5AB88F"/>
        </a:solidFill>
        <a:ln w="25400" cap="flat" cmpd="sng" algn="ctr">
          <a:solidFill>
            <a:srgbClr val="005E8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b="1" kern="1200" dirty="0"/>
            <a:t>Statistiques et probabilités </a:t>
          </a:r>
          <a:r>
            <a:rPr lang="fr-FR" sz="1400" kern="1200" dirty="0"/>
            <a:t>: </a:t>
          </a:r>
          <a:br>
            <a:rPr lang="fr-FR" sz="1400" kern="1200" dirty="0"/>
          </a:br>
          <a:r>
            <a:rPr lang="fr-FR" sz="1400" kern="1200" dirty="0"/>
            <a:t>2 modules</a:t>
          </a:r>
        </a:p>
      </dsp:txBody>
      <dsp:txXfrm>
        <a:off x="3113222" y="349525"/>
        <a:ext cx="1980427" cy="648460"/>
      </dsp:txXfrm>
    </dsp:sp>
    <dsp:sp modelId="{C0D92DAD-5CFE-4416-8BF3-F541DA3F0047}">
      <dsp:nvSpPr>
        <dsp:cNvPr id="0" name=""/>
        <dsp:cNvSpPr/>
      </dsp:nvSpPr>
      <dsp:spPr>
        <a:xfrm rot="19300487">
          <a:off x="5051151" y="482792"/>
          <a:ext cx="581656" cy="21226"/>
        </a:xfrm>
        <a:custGeom>
          <a:avLst/>
          <a:gdLst/>
          <a:ahLst/>
          <a:cxnLst/>
          <a:rect l="0" t="0" r="0" b="0"/>
          <a:pathLst>
            <a:path>
              <a:moveTo>
                <a:pt x="0" y="10613"/>
              </a:moveTo>
              <a:lnTo>
                <a:pt x="581656" y="10613"/>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fr-FR" sz="700" kern="1200"/>
        </a:p>
      </dsp:txBody>
      <dsp:txXfrm>
        <a:off x="5327438" y="478864"/>
        <a:ext cx="29082" cy="29082"/>
      </dsp:txXfrm>
    </dsp:sp>
    <dsp:sp modelId="{4D90ED2E-21EF-45D1-BC66-AC757EB15394}">
      <dsp:nvSpPr>
        <dsp:cNvPr id="0" name=""/>
        <dsp:cNvSpPr/>
      </dsp:nvSpPr>
      <dsp:spPr>
        <a:xfrm>
          <a:off x="5570135" y="4729"/>
          <a:ext cx="2024364" cy="616654"/>
        </a:xfrm>
        <a:prstGeom prst="roundRect">
          <a:avLst>
            <a:gd name="adj" fmla="val 10000"/>
          </a:avLst>
        </a:prstGeom>
        <a:solidFill>
          <a:srgbClr val="5AB88F"/>
        </a:solidFill>
        <a:ln w="25400" cap="flat" cmpd="sng" algn="ctr">
          <a:solidFill>
            <a:srgbClr val="005E8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b="0" kern="1200" dirty="0"/>
            <a:t>Statistique à une variable </a:t>
          </a:r>
        </a:p>
      </dsp:txBody>
      <dsp:txXfrm>
        <a:off x="5588196" y="22790"/>
        <a:ext cx="1988242" cy="580532"/>
      </dsp:txXfrm>
    </dsp:sp>
    <dsp:sp modelId="{72C6A696-89A5-46A7-B319-5E5F05BF9058}">
      <dsp:nvSpPr>
        <dsp:cNvPr id="0" name=""/>
        <dsp:cNvSpPr/>
      </dsp:nvSpPr>
      <dsp:spPr>
        <a:xfrm rot="2241984">
          <a:off x="5054908" y="837368"/>
          <a:ext cx="574142" cy="21226"/>
        </a:xfrm>
        <a:custGeom>
          <a:avLst/>
          <a:gdLst/>
          <a:ahLst/>
          <a:cxnLst/>
          <a:rect l="0" t="0" r="0" b="0"/>
          <a:pathLst>
            <a:path>
              <a:moveTo>
                <a:pt x="0" y="10613"/>
              </a:moveTo>
              <a:lnTo>
                <a:pt x="574142" y="10613"/>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fr-FR" sz="700" kern="1200"/>
        </a:p>
      </dsp:txBody>
      <dsp:txXfrm>
        <a:off x="5327626" y="833628"/>
        <a:ext cx="28707" cy="28707"/>
      </dsp:txXfrm>
    </dsp:sp>
    <dsp:sp modelId="{4A559350-5065-4F36-A308-8C71CEEB8874}">
      <dsp:nvSpPr>
        <dsp:cNvPr id="0" name=""/>
        <dsp:cNvSpPr/>
      </dsp:nvSpPr>
      <dsp:spPr>
        <a:xfrm>
          <a:off x="5570135" y="713881"/>
          <a:ext cx="2024364" cy="616654"/>
        </a:xfrm>
        <a:prstGeom prst="roundRect">
          <a:avLst>
            <a:gd name="adj" fmla="val 10000"/>
          </a:avLst>
        </a:prstGeom>
        <a:solidFill>
          <a:srgbClr val="5AB88F"/>
        </a:solidFill>
        <a:ln w="25400" cap="flat" cmpd="sng" algn="ctr">
          <a:solidFill>
            <a:srgbClr val="005E8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kern="1200" dirty="0"/>
            <a:t>Probabilités</a:t>
          </a:r>
        </a:p>
      </dsp:txBody>
      <dsp:txXfrm>
        <a:off x="5588196" y="731942"/>
        <a:ext cx="1988242" cy="580532"/>
      </dsp:txXfrm>
    </dsp:sp>
    <dsp:sp modelId="{87D7B047-DF30-4708-909D-B9E7A2C44654}">
      <dsp:nvSpPr>
        <dsp:cNvPr id="0" name=""/>
        <dsp:cNvSpPr/>
      </dsp:nvSpPr>
      <dsp:spPr>
        <a:xfrm rot="19023662">
          <a:off x="2689843" y="2594601"/>
          <a:ext cx="465573" cy="21226"/>
        </a:xfrm>
        <a:custGeom>
          <a:avLst/>
          <a:gdLst/>
          <a:ahLst/>
          <a:cxnLst/>
          <a:rect l="0" t="0" r="0" b="0"/>
          <a:pathLst>
            <a:path>
              <a:moveTo>
                <a:pt x="0" y="10613"/>
              </a:moveTo>
              <a:lnTo>
                <a:pt x="465573" y="10613"/>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fr-FR" sz="700" kern="1200"/>
        </a:p>
      </dsp:txBody>
      <dsp:txXfrm>
        <a:off x="2910991" y="2593575"/>
        <a:ext cx="23278" cy="23278"/>
      </dsp:txXfrm>
    </dsp:sp>
    <dsp:sp modelId="{FB0E3E9E-611E-4345-AD2C-978679AAC72A}">
      <dsp:nvSpPr>
        <dsp:cNvPr id="0" name=""/>
        <dsp:cNvSpPr/>
      </dsp:nvSpPr>
      <dsp:spPr>
        <a:xfrm>
          <a:off x="3093048" y="2102231"/>
          <a:ext cx="2020775" cy="688808"/>
        </a:xfrm>
        <a:prstGeom prst="roundRect">
          <a:avLst>
            <a:gd name="adj" fmla="val 10000"/>
          </a:avLst>
        </a:prstGeom>
        <a:solidFill>
          <a:srgbClr val="5AB88F"/>
        </a:solidFill>
        <a:ln w="25400" cap="flat" cmpd="sng" algn="ctr">
          <a:solidFill>
            <a:srgbClr val="005E8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b="1" kern="1200" dirty="0"/>
            <a:t>Algèbre –Analyse </a:t>
          </a:r>
          <a:r>
            <a:rPr lang="fr-FR" sz="1400" kern="1200" dirty="0"/>
            <a:t>:</a:t>
          </a:r>
          <a:br>
            <a:rPr lang="fr-FR" sz="1400" kern="1200" dirty="0"/>
          </a:br>
          <a:r>
            <a:rPr lang="fr-FR" sz="1400" kern="1200" dirty="0"/>
            <a:t>3 modules</a:t>
          </a:r>
        </a:p>
      </dsp:txBody>
      <dsp:txXfrm>
        <a:off x="3113222" y="2122405"/>
        <a:ext cx="1980427" cy="648460"/>
      </dsp:txXfrm>
    </dsp:sp>
    <dsp:sp modelId="{78CE6A20-03D6-40FF-AF8B-4ADCD0FFF91B}">
      <dsp:nvSpPr>
        <dsp:cNvPr id="0" name=""/>
        <dsp:cNvSpPr/>
      </dsp:nvSpPr>
      <dsp:spPr>
        <a:xfrm rot="18152156">
          <a:off x="4917763" y="2078384"/>
          <a:ext cx="848433" cy="21226"/>
        </a:xfrm>
        <a:custGeom>
          <a:avLst/>
          <a:gdLst/>
          <a:ahLst/>
          <a:cxnLst/>
          <a:rect l="0" t="0" r="0" b="0"/>
          <a:pathLst>
            <a:path>
              <a:moveTo>
                <a:pt x="0" y="10613"/>
              </a:moveTo>
              <a:lnTo>
                <a:pt x="848433" y="10613"/>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fr-FR" sz="700" kern="1200"/>
        </a:p>
      </dsp:txBody>
      <dsp:txXfrm>
        <a:off x="5320769" y="2067787"/>
        <a:ext cx="42421" cy="42421"/>
      </dsp:txXfrm>
    </dsp:sp>
    <dsp:sp modelId="{9A3D2462-07A5-4B57-9495-B2CB13CC6E76}">
      <dsp:nvSpPr>
        <dsp:cNvPr id="0" name=""/>
        <dsp:cNvSpPr/>
      </dsp:nvSpPr>
      <dsp:spPr>
        <a:xfrm>
          <a:off x="5570135" y="1423033"/>
          <a:ext cx="2024364" cy="616654"/>
        </a:xfrm>
        <a:prstGeom prst="roundRect">
          <a:avLst>
            <a:gd name="adj" fmla="val 10000"/>
          </a:avLst>
        </a:prstGeom>
        <a:solidFill>
          <a:srgbClr val="5AB88F"/>
        </a:solidFill>
        <a:ln w="25400" cap="flat" cmpd="sng" algn="ctr">
          <a:solidFill>
            <a:srgbClr val="005E8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kern="1200" dirty="0"/>
            <a:t>Résolution d’un problème relevant de la proportionnalité</a:t>
          </a:r>
        </a:p>
      </dsp:txBody>
      <dsp:txXfrm>
        <a:off x="5588196" y="1441094"/>
        <a:ext cx="1988242" cy="580532"/>
      </dsp:txXfrm>
    </dsp:sp>
    <dsp:sp modelId="{808D25CB-E51F-4B4F-9FE6-6C3F2FF4B143}">
      <dsp:nvSpPr>
        <dsp:cNvPr id="0" name=""/>
        <dsp:cNvSpPr/>
      </dsp:nvSpPr>
      <dsp:spPr>
        <a:xfrm rot="21469518">
          <a:off x="5113659" y="2427358"/>
          <a:ext cx="456640" cy="21226"/>
        </a:xfrm>
        <a:custGeom>
          <a:avLst/>
          <a:gdLst/>
          <a:ahLst/>
          <a:cxnLst/>
          <a:rect l="0" t="0" r="0" b="0"/>
          <a:pathLst>
            <a:path>
              <a:moveTo>
                <a:pt x="0" y="10613"/>
              </a:moveTo>
              <a:lnTo>
                <a:pt x="456640" y="10613"/>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5330563" y="2426555"/>
        <a:ext cx="22832" cy="22832"/>
      </dsp:txXfrm>
    </dsp:sp>
    <dsp:sp modelId="{D5452B2B-35FF-4034-846A-31290822C655}">
      <dsp:nvSpPr>
        <dsp:cNvPr id="0" name=""/>
        <dsp:cNvSpPr/>
      </dsp:nvSpPr>
      <dsp:spPr>
        <a:xfrm>
          <a:off x="5570135" y="2120980"/>
          <a:ext cx="2024364" cy="616654"/>
        </a:xfrm>
        <a:prstGeom prst="roundRect">
          <a:avLst>
            <a:gd name="adj" fmla="val 10000"/>
          </a:avLst>
        </a:prstGeom>
        <a:solidFill>
          <a:srgbClr val="5AB88F"/>
        </a:solidFill>
        <a:ln w="25400" cap="flat" cmpd="sng" algn="ctr">
          <a:solidFill>
            <a:srgbClr val="005E8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kern="1200"/>
            <a:t>Résolution d’un problème du premier degré</a:t>
          </a:r>
          <a:endParaRPr lang="fr-FR" sz="1200" kern="1200" dirty="0"/>
        </a:p>
      </dsp:txBody>
      <dsp:txXfrm>
        <a:off x="5588196" y="2139041"/>
        <a:ext cx="1988242" cy="580532"/>
      </dsp:txXfrm>
    </dsp:sp>
    <dsp:sp modelId="{6F7DF46C-E393-424C-99A2-DCB580B66FEF}">
      <dsp:nvSpPr>
        <dsp:cNvPr id="0" name=""/>
        <dsp:cNvSpPr/>
      </dsp:nvSpPr>
      <dsp:spPr>
        <a:xfrm rot="3420828">
          <a:off x="4922912" y="2787536"/>
          <a:ext cx="838134" cy="21226"/>
        </a:xfrm>
        <a:custGeom>
          <a:avLst/>
          <a:gdLst/>
          <a:ahLst/>
          <a:cxnLst/>
          <a:rect l="0" t="0" r="0" b="0"/>
          <a:pathLst>
            <a:path>
              <a:moveTo>
                <a:pt x="0" y="10613"/>
              </a:moveTo>
              <a:lnTo>
                <a:pt x="838134" y="10613"/>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fr-FR" sz="700" kern="1200"/>
        </a:p>
      </dsp:txBody>
      <dsp:txXfrm>
        <a:off x="5321026" y="2777196"/>
        <a:ext cx="41906" cy="41906"/>
      </dsp:txXfrm>
    </dsp:sp>
    <dsp:sp modelId="{39F17B41-BC87-4F81-9980-DCD2C3440E17}">
      <dsp:nvSpPr>
        <dsp:cNvPr id="0" name=""/>
        <dsp:cNvSpPr/>
      </dsp:nvSpPr>
      <dsp:spPr>
        <a:xfrm>
          <a:off x="5570135" y="2841337"/>
          <a:ext cx="2024364" cy="616654"/>
        </a:xfrm>
        <a:prstGeom prst="roundRect">
          <a:avLst>
            <a:gd name="adj" fmla="val 10000"/>
          </a:avLst>
        </a:prstGeom>
        <a:solidFill>
          <a:srgbClr val="5AB88F"/>
        </a:solidFill>
        <a:ln w="25400" cap="flat" cmpd="sng" algn="ctr">
          <a:solidFill>
            <a:srgbClr val="005E8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kern="1200" dirty="0"/>
            <a:t>Fonctions</a:t>
          </a:r>
        </a:p>
      </dsp:txBody>
      <dsp:txXfrm>
        <a:off x="5588196" y="2859398"/>
        <a:ext cx="1988242" cy="580532"/>
      </dsp:txXfrm>
    </dsp:sp>
    <dsp:sp modelId="{BDF34B5F-5136-4A44-85FD-8B4B79E18E0C}">
      <dsp:nvSpPr>
        <dsp:cNvPr id="0" name=""/>
        <dsp:cNvSpPr/>
      </dsp:nvSpPr>
      <dsp:spPr>
        <a:xfrm rot="3835014">
          <a:off x="2535028" y="3101307"/>
          <a:ext cx="775203" cy="21226"/>
        </a:xfrm>
        <a:custGeom>
          <a:avLst/>
          <a:gdLst/>
          <a:ahLst/>
          <a:cxnLst/>
          <a:rect l="0" t="0" r="0" b="0"/>
          <a:pathLst>
            <a:path>
              <a:moveTo>
                <a:pt x="0" y="10613"/>
              </a:moveTo>
              <a:lnTo>
                <a:pt x="775203" y="10613"/>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fr-FR" sz="700" kern="1200"/>
        </a:p>
      </dsp:txBody>
      <dsp:txXfrm>
        <a:off x="2903250" y="3092540"/>
        <a:ext cx="38760" cy="38760"/>
      </dsp:txXfrm>
    </dsp:sp>
    <dsp:sp modelId="{3F2576D1-F5E2-4C45-8D3F-FA7221081CF4}">
      <dsp:nvSpPr>
        <dsp:cNvPr id="0" name=""/>
        <dsp:cNvSpPr/>
      </dsp:nvSpPr>
      <dsp:spPr>
        <a:xfrm>
          <a:off x="3093048" y="2883538"/>
          <a:ext cx="2020775" cy="1153019"/>
        </a:xfrm>
        <a:prstGeom prst="roundRect">
          <a:avLst>
            <a:gd name="adj" fmla="val 10000"/>
          </a:avLst>
        </a:prstGeom>
        <a:solidFill>
          <a:schemeClr val="accent1">
            <a:lumMod val="60000"/>
            <a:lumOff val="40000"/>
          </a:schemeClr>
        </a:solidFill>
        <a:ln w="25400" cap="flat" cmpd="sng" algn="ctr">
          <a:solidFill>
            <a:srgbClr val="005E8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b="1" kern="1200" dirty="0"/>
            <a:t>Calculs commerciaux et financiers </a:t>
          </a:r>
        </a:p>
        <a:p>
          <a:pPr marL="0" lvl="0" indent="0" algn="ctr" defTabSz="622300">
            <a:lnSpc>
              <a:spcPct val="90000"/>
            </a:lnSpc>
            <a:spcBef>
              <a:spcPct val="0"/>
            </a:spcBef>
            <a:spcAft>
              <a:spcPct val="35000"/>
            </a:spcAft>
            <a:buNone/>
          </a:pPr>
          <a:r>
            <a:rPr lang="fr-FR" sz="1000" b="0" kern="1200" dirty="0">
              <a:solidFill>
                <a:srgbClr val="FF0000"/>
              </a:solidFill>
            </a:rPr>
            <a:t>uniquement pour les spécialités du </a:t>
          </a:r>
          <a:r>
            <a:rPr lang="fr-FR" sz="1000" b="0" u="sng" kern="1200" dirty="0">
              <a:solidFill>
                <a:schemeClr val="bg1"/>
              </a:solidFill>
            </a:rPr>
            <a:t>groupement 2 </a:t>
          </a:r>
          <a:r>
            <a:rPr lang="fr-FR" sz="1000" b="0" kern="1200" dirty="0">
              <a:solidFill>
                <a:srgbClr val="FF0000"/>
              </a:solidFill>
            </a:rPr>
            <a:t>: </a:t>
          </a:r>
          <a:br>
            <a:rPr lang="fr-FR" sz="1000" b="0" kern="1200" dirty="0">
              <a:solidFill>
                <a:srgbClr val="FF0000"/>
              </a:solidFill>
            </a:rPr>
          </a:br>
          <a:r>
            <a:rPr lang="fr-FR" sz="1000" b="0" kern="1200" dirty="0">
              <a:solidFill>
                <a:srgbClr val="FF0000"/>
              </a:solidFill>
            </a:rPr>
            <a:t>Tertiaires-Services, Hôtellerie, Alimentation-Restauration</a:t>
          </a:r>
          <a:br>
            <a:rPr lang="fr-FR" sz="1000" b="0" kern="1200" dirty="0">
              <a:solidFill>
                <a:srgbClr val="FF0000"/>
              </a:solidFill>
            </a:rPr>
          </a:br>
          <a:r>
            <a:rPr lang="fr-FR" sz="900" b="0" i="1" kern="1200" dirty="0">
              <a:solidFill>
                <a:srgbClr val="FF0000"/>
              </a:solidFill>
            </a:rPr>
            <a:t>(</a:t>
          </a:r>
          <a:r>
            <a:rPr lang="fr-FR" sz="900" b="0" i="1" kern="1200" dirty="0">
              <a:solidFill>
                <a:schemeClr val="bg1"/>
              </a:solidFill>
            </a:rPr>
            <a:t>ancien groupement C</a:t>
          </a:r>
          <a:r>
            <a:rPr lang="fr-FR" sz="900" b="0" i="1" kern="1200" dirty="0">
              <a:solidFill>
                <a:srgbClr val="FF0000"/>
              </a:solidFill>
            </a:rPr>
            <a:t>)</a:t>
          </a:r>
          <a:endParaRPr lang="fr-FR" sz="1000" b="0" i="1" kern="1200" dirty="0">
            <a:solidFill>
              <a:schemeClr val="bg1"/>
            </a:solidFill>
          </a:endParaRPr>
        </a:p>
      </dsp:txBody>
      <dsp:txXfrm>
        <a:off x="3126819" y="2917309"/>
        <a:ext cx="1953233" cy="1085477"/>
      </dsp:txXfrm>
    </dsp:sp>
    <dsp:sp modelId="{ACB11F08-04F1-4997-97FE-BDC2E6EA0B38}">
      <dsp:nvSpPr>
        <dsp:cNvPr id="0" name=""/>
        <dsp:cNvSpPr/>
      </dsp:nvSpPr>
      <dsp:spPr>
        <a:xfrm rot="4794358">
          <a:off x="1950278" y="3710480"/>
          <a:ext cx="1944703" cy="21226"/>
        </a:xfrm>
        <a:custGeom>
          <a:avLst/>
          <a:gdLst/>
          <a:ahLst/>
          <a:cxnLst/>
          <a:rect l="0" t="0" r="0" b="0"/>
          <a:pathLst>
            <a:path>
              <a:moveTo>
                <a:pt x="0" y="10613"/>
              </a:moveTo>
              <a:lnTo>
                <a:pt x="1944703" y="10613"/>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fr-FR" sz="600" kern="1200"/>
        </a:p>
      </dsp:txBody>
      <dsp:txXfrm>
        <a:off x="2874012" y="3672476"/>
        <a:ext cx="97235" cy="97235"/>
      </dsp:txXfrm>
    </dsp:sp>
    <dsp:sp modelId="{408B77E6-5F34-40B0-9CFB-8566BC19FF76}">
      <dsp:nvSpPr>
        <dsp:cNvPr id="0" name=""/>
        <dsp:cNvSpPr/>
      </dsp:nvSpPr>
      <dsp:spPr>
        <a:xfrm>
          <a:off x="3093048" y="4127661"/>
          <a:ext cx="2020775" cy="1101467"/>
        </a:xfrm>
        <a:prstGeom prst="roundRect">
          <a:avLst>
            <a:gd name="adj" fmla="val 10000"/>
          </a:avLst>
        </a:prstGeom>
        <a:solidFill>
          <a:schemeClr val="accent1">
            <a:lumMod val="60000"/>
            <a:lumOff val="40000"/>
          </a:schemeClr>
        </a:solidFill>
        <a:ln w="25400" cap="flat" cmpd="sng" algn="ctr">
          <a:solidFill>
            <a:srgbClr val="005E8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b="1" kern="1200" dirty="0"/>
            <a:t>Géométrie</a:t>
          </a:r>
          <a:r>
            <a:rPr lang="fr-FR" sz="1400" kern="1200" dirty="0"/>
            <a:t> </a:t>
          </a:r>
        </a:p>
        <a:p>
          <a:pPr marL="0" lvl="0" indent="0" algn="ctr" defTabSz="622300">
            <a:lnSpc>
              <a:spcPct val="90000"/>
            </a:lnSpc>
            <a:spcBef>
              <a:spcPct val="0"/>
            </a:spcBef>
            <a:spcAft>
              <a:spcPct val="35000"/>
            </a:spcAft>
            <a:buNone/>
          </a:pPr>
          <a:r>
            <a:rPr lang="fr-FR" sz="1000" b="0" kern="1200" dirty="0">
              <a:solidFill>
                <a:srgbClr val="FF0000"/>
              </a:solidFill>
            </a:rPr>
            <a:t>uniquement pour les spécialités du </a:t>
          </a:r>
          <a:r>
            <a:rPr lang="fr-FR" sz="1000" b="0" u="sng" kern="1200" dirty="0">
              <a:solidFill>
                <a:schemeClr val="bg1"/>
              </a:solidFill>
            </a:rPr>
            <a:t>groupement 1</a:t>
          </a:r>
          <a:r>
            <a:rPr lang="fr-FR" sz="1000" b="0" kern="1200" dirty="0">
              <a:solidFill>
                <a:srgbClr val="FF0000"/>
              </a:solidFill>
            </a:rPr>
            <a:t> : Productique, Maintenance, bâtiment, TP, Elec. Electronique, Audiovisuel…</a:t>
          </a:r>
          <a:br>
            <a:rPr lang="fr-FR" sz="1050" b="0" kern="1200" dirty="0">
              <a:solidFill>
                <a:schemeClr val="bg1"/>
              </a:solidFill>
            </a:rPr>
          </a:br>
          <a:r>
            <a:rPr lang="fr-FR" sz="900" b="0" i="1" kern="1200" dirty="0">
              <a:solidFill>
                <a:srgbClr val="FF0000"/>
              </a:solidFill>
            </a:rPr>
            <a:t>(</a:t>
          </a:r>
          <a:r>
            <a:rPr lang="fr-FR" sz="900" b="0" i="1" kern="1200" dirty="0">
              <a:solidFill>
                <a:schemeClr val="bg1"/>
              </a:solidFill>
            </a:rPr>
            <a:t>anciens groupements A et B</a:t>
          </a:r>
          <a:r>
            <a:rPr lang="fr-FR" sz="900" b="0" i="1" kern="1200" dirty="0">
              <a:solidFill>
                <a:srgbClr val="FF0000"/>
              </a:solidFill>
            </a:rPr>
            <a:t>) </a:t>
          </a:r>
          <a:endParaRPr lang="fr-FR" sz="900" b="0" i="1" kern="1200" dirty="0"/>
        </a:p>
      </dsp:txBody>
      <dsp:txXfrm>
        <a:off x="3125309" y="4159922"/>
        <a:ext cx="1956253" cy="103694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08FF10-6953-4908-8969-50DA6A737465}">
      <dsp:nvSpPr>
        <dsp:cNvPr id="0" name=""/>
        <dsp:cNvSpPr/>
      </dsp:nvSpPr>
      <dsp:spPr>
        <a:xfrm>
          <a:off x="3248" y="669843"/>
          <a:ext cx="1420173" cy="852104"/>
        </a:xfrm>
        <a:prstGeom prst="roundRect">
          <a:avLst>
            <a:gd name="adj" fmla="val 10000"/>
          </a:avLst>
        </a:prstGeom>
        <a:solidFill>
          <a:srgbClr val="5AB88F"/>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t>Observations de phénomènes</a:t>
          </a:r>
        </a:p>
      </dsp:txBody>
      <dsp:txXfrm>
        <a:off x="28205" y="694800"/>
        <a:ext cx="1370259" cy="802190"/>
      </dsp:txXfrm>
    </dsp:sp>
    <dsp:sp modelId="{6EBFE03A-D583-44DE-BD3D-D745ECD4F1C5}">
      <dsp:nvSpPr>
        <dsp:cNvPr id="0" name=""/>
        <dsp:cNvSpPr/>
      </dsp:nvSpPr>
      <dsp:spPr>
        <a:xfrm>
          <a:off x="1565439" y="919794"/>
          <a:ext cx="301076" cy="352203"/>
        </a:xfrm>
        <a:prstGeom prst="rightArrow">
          <a:avLst>
            <a:gd name="adj1" fmla="val 60000"/>
            <a:gd name="adj2" fmla="val 50000"/>
          </a:avLst>
        </a:prstGeom>
        <a:solidFill>
          <a:schemeClr val="accent1"/>
        </a:solidFill>
        <a:ln>
          <a:solidFill>
            <a:schemeClr val="tx2"/>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fr-FR" sz="1500" kern="1200"/>
        </a:p>
      </dsp:txBody>
      <dsp:txXfrm>
        <a:off x="1565439" y="990235"/>
        <a:ext cx="210753" cy="211321"/>
      </dsp:txXfrm>
    </dsp:sp>
    <dsp:sp modelId="{6021E798-1326-4B0D-80D7-B430FF23EEC7}">
      <dsp:nvSpPr>
        <dsp:cNvPr id="0" name=""/>
        <dsp:cNvSpPr/>
      </dsp:nvSpPr>
      <dsp:spPr>
        <a:xfrm>
          <a:off x="1991491" y="669843"/>
          <a:ext cx="1420173" cy="852104"/>
        </a:xfrm>
        <a:prstGeom prst="roundRect">
          <a:avLst>
            <a:gd name="adj" fmla="val 10000"/>
          </a:avLst>
        </a:prstGeom>
        <a:solidFill>
          <a:srgbClr val="5AB88F"/>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t>Formulation d’hypothèses</a:t>
          </a:r>
        </a:p>
      </dsp:txBody>
      <dsp:txXfrm>
        <a:off x="2016448" y="694800"/>
        <a:ext cx="1370259" cy="802190"/>
      </dsp:txXfrm>
    </dsp:sp>
    <dsp:sp modelId="{C415820E-9914-4655-ADA6-D3F61AC2473B}">
      <dsp:nvSpPr>
        <dsp:cNvPr id="0" name=""/>
        <dsp:cNvSpPr/>
      </dsp:nvSpPr>
      <dsp:spPr>
        <a:xfrm>
          <a:off x="3553682" y="919794"/>
          <a:ext cx="301076" cy="352203"/>
        </a:xfrm>
        <a:prstGeom prst="rightArrow">
          <a:avLst>
            <a:gd name="adj1" fmla="val 60000"/>
            <a:gd name="adj2" fmla="val 50000"/>
          </a:avLst>
        </a:prstGeom>
        <a:solidFill>
          <a:schemeClr val="accent1"/>
        </a:solidFill>
        <a:ln>
          <a:solidFill>
            <a:schemeClr val="tx2"/>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fr-FR" sz="1500" kern="1200"/>
        </a:p>
      </dsp:txBody>
      <dsp:txXfrm>
        <a:off x="3553682" y="990235"/>
        <a:ext cx="210753" cy="211321"/>
      </dsp:txXfrm>
    </dsp:sp>
    <dsp:sp modelId="{C75B73E2-B2CA-4C24-AFF0-4B621BA33F0C}">
      <dsp:nvSpPr>
        <dsp:cNvPr id="0" name=""/>
        <dsp:cNvSpPr/>
      </dsp:nvSpPr>
      <dsp:spPr>
        <a:xfrm>
          <a:off x="3979734" y="669843"/>
          <a:ext cx="1420173" cy="852104"/>
        </a:xfrm>
        <a:prstGeom prst="roundRect">
          <a:avLst>
            <a:gd name="adj" fmla="val 10000"/>
          </a:avLst>
        </a:prstGeom>
        <a:solidFill>
          <a:srgbClr val="5AB88F"/>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t>Expérimentation</a:t>
          </a:r>
        </a:p>
      </dsp:txBody>
      <dsp:txXfrm>
        <a:off x="4004691" y="694800"/>
        <a:ext cx="1370259" cy="802190"/>
      </dsp:txXfrm>
    </dsp:sp>
    <dsp:sp modelId="{818BF005-54C0-458C-9D44-007AA844F9D5}">
      <dsp:nvSpPr>
        <dsp:cNvPr id="0" name=""/>
        <dsp:cNvSpPr/>
      </dsp:nvSpPr>
      <dsp:spPr>
        <a:xfrm>
          <a:off x="5541925" y="919794"/>
          <a:ext cx="301076" cy="352203"/>
        </a:xfrm>
        <a:prstGeom prst="rightArrow">
          <a:avLst>
            <a:gd name="adj1" fmla="val 60000"/>
            <a:gd name="adj2" fmla="val 50000"/>
          </a:avLst>
        </a:prstGeom>
        <a:solidFill>
          <a:schemeClr val="accent1"/>
        </a:solidFill>
        <a:ln>
          <a:solidFill>
            <a:schemeClr val="tx2"/>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fr-FR" sz="1500" kern="1200"/>
        </a:p>
      </dsp:txBody>
      <dsp:txXfrm>
        <a:off x="5541925" y="990235"/>
        <a:ext cx="210753" cy="211321"/>
      </dsp:txXfrm>
    </dsp:sp>
    <dsp:sp modelId="{C8E6B65E-56C8-4B8E-A073-29A79623FE82}">
      <dsp:nvSpPr>
        <dsp:cNvPr id="0" name=""/>
        <dsp:cNvSpPr/>
      </dsp:nvSpPr>
      <dsp:spPr>
        <a:xfrm>
          <a:off x="5967978" y="669843"/>
          <a:ext cx="1420173" cy="852104"/>
        </a:xfrm>
        <a:prstGeom prst="roundRect">
          <a:avLst>
            <a:gd name="adj" fmla="val 10000"/>
          </a:avLst>
        </a:prstGeom>
        <a:solidFill>
          <a:srgbClr val="5AB88F"/>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t>Etablissement de modèles ou de théories</a:t>
          </a:r>
        </a:p>
      </dsp:txBody>
      <dsp:txXfrm>
        <a:off x="5992935" y="694800"/>
        <a:ext cx="1370259" cy="80219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753920-9CF1-4592-A858-628162058BA3}">
      <dsp:nvSpPr>
        <dsp:cNvPr id="0" name=""/>
        <dsp:cNvSpPr/>
      </dsp:nvSpPr>
      <dsp:spPr>
        <a:xfrm>
          <a:off x="60948" y="1946065"/>
          <a:ext cx="2141210" cy="963491"/>
        </a:xfrm>
        <a:prstGeom prst="roundRect">
          <a:avLst>
            <a:gd name="adj" fmla="val 10000"/>
          </a:avLst>
        </a:prstGeom>
        <a:solidFill>
          <a:srgbClr val="5AB88F"/>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kern="1200" dirty="0"/>
            <a:t>Programme de physique-chimie : </a:t>
          </a:r>
          <a:br>
            <a:rPr lang="fr-FR" sz="1600" kern="1200" dirty="0"/>
          </a:br>
          <a:r>
            <a:rPr lang="fr-FR" sz="1600" kern="1200" dirty="0"/>
            <a:t>7 domaines de connaissances</a:t>
          </a:r>
        </a:p>
      </dsp:txBody>
      <dsp:txXfrm>
        <a:off x="89168" y="1974285"/>
        <a:ext cx="2084770" cy="907051"/>
      </dsp:txXfrm>
    </dsp:sp>
    <dsp:sp modelId="{8DF33A39-6690-4B10-8F79-5E47B659BBD5}">
      <dsp:nvSpPr>
        <dsp:cNvPr id="0" name=""/>
        <dsp:cNvSpPr/>
      </dsp:nvSpPr>
      <dsp:spPr>
        <a:xfrm rot="16954600">
          <a:off x="1353205" y="1357215"/>
          <a:ext cx="2170531" cy="22741"/>
        </a:xfrm>
        <a:custGeom>
          <a:avLst/>
          <a:gdLst/>
          <a:ahLst/>
          <a:cxnLst/>
          <a:rect l="0" t="0" r="0" b="0"/>
          <a:pathLst>
            <a:path>
              <a:moveTo>
                <a:pt x="0" y="11370"/>
              </a:moveTo>
              <a:lnTo>
                <a:pt x="2170531" y="1137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fr-FR" sz="800" kern="1200"/>
        </a:p>
      </dsp:txBody>
      <dsp:txXfrm>
        <a:off x="2384207" y="1314322"/>
        <a:ext cx="108526" cy="108526"/>
      </dsp:txXfrm>
    </dsp:sp>
    <dsp:sp modelId="{62A8DCEC-75C3-449C-B5DA-607C12E5E82B}">
      <dsp:nvSpPr>
        <dsp:cNvPr id="0" name=""/>
        <dsp:cNvSpPr/>
      </dsp:nvSpPr>
      <dsp:spPr>
        <a:xfrm>
          <a:off x="2674783" y="4591"/>
          <a:ext cx="6254107" cy="609538"/>
        </a:xfrm>
        <a:prstGeom prst="roundRect">
          <a:avLst>
            <a:gd name="adj" fmla="val 10000"/>
          </a:avLst>
        </a:prstGeom>
        <a:solidFill>
          <a:schemeClr val="accent1">
            <a:lumMod val="60000"/>
            <a:lumOff val="4000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kern="1200" dirty="0"/>
            <a:t>Sécurité : comment travailler en toute sécurité ? </a:t>
          </a:r>
        </a:p>
      </dsp:txBody>
      <dsp:txXfrm>
        <a:off x="2692636" y="22444"/>
        <a:ext cx="6218401" cy="573832"/>
      </dsp:txXfrm>
    </dsp:sp>
    <dsp:sp modelId="{AD086B5E-66DA-48B8-BE8C-EA8E525613CD}">
      <dsp:nvSpPr>
        <dsp:cNvPr id="0" name=""/>
        <dsp:cNvSpPr/>
      </dsp:nvSpPr>
      <dsp:spPr>
        <a:xfrm rot="17306381">
          <a:off x="1691372" y="1707699"/>
          <a:ext cx="1494197" cy="22741"/>
        </a:xfrm>
        <a:custGeom>
          <a:avLst/>
          <a:gdLst/>
          <a:ahLst/>
          <a:cxnLst/>
          <a:rect l="0" t="0" r="0" b="0"/>
          <a:pathLst>
            <a:path>
              <a:moveTo>
                <a:pt x="0" y="11370"/>
              </a:moveTo>
              <a:lnTo>
                <a:pt x="1494197" y="1137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2401116" y="1681715"/>
        <a:ext cx="74709" cy="74709"/>
      </dsp:txXfrm>
    </dsp:sp>
    <dsp:sp modelId="{4FB232DC-9CD5-43F2-9B76-B938E85E2928}">
      <dsp:nvSpPr>
        <dsp:cNvPr id="0" name=""/>
        <dsp:cNvSpPr/>
      </dsp:nvSpPr>
      <dsp:spPr>
        <a:xfrm>
          <a:off x="2674783" y="705560"/>
          <a:ext cx="6254107" cy="609538"/>
        </a:xfrm>
        <a:prstGeom prst="roundRect">
          <a:avLst>
            <a:gd name="adj" fmla="val 10000"/>
          </a:avLst>
        </a:prstGeom>
        <a:solidFill>
          <a:schemeClr val="accent1">
            <a:lumMod val="60000"/>
            <a:lumOff val="4000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kern="1200" dirty="0"/>
            <a:t>Electricité : comment caractériser et exploiter un signal électrique ? </a:t>
          </a:r>
        </a:p>
      </dsp:txBody>
      <dsp:txXfrm>
        <a:off x="2692636" y="723413"/>
        <a:ext cx="6218401" cy="573832"/>
      </dsp:txXfrm>
    </dsp:sp>
    <dsp:sp modelId="{F2C5E0A9-DD7D-4875-8239-16B96024FA00}">
      <dsp:nvSpPr>
        <dsp:cNvPr id="0" name=""/>
        <dsp:cNvSpPr/>
      </dsp:nvSpPr>
      <dsp:spPr>
        <a:xfrm rot="18204572">
          <a:off x="2009296" y="2058184"/>
          <a:ext cx="858349" cy="22741"/>
        </a:xfrm>
        <a:custGeom>
          <a:avLst/>
          <a:gdLst/>
          <a:ahLst/>
          <a:cxnLst/>
          <a:rect l="0" t="0" r="0" b="0"/>
          <a:pathLst>
            <a:path>
              <a:moveTo>
                <a:pt x="0" y="11370"/>
              </a:moveTo>
              <a:lnTo>
                <a:pt x="858349" y="1137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2417012" y="2048096"/>
        <a:ext cx="42917" cy="42917"/>
      </dsp:txXfrm>
    </dsp:sp>
    <dsp:sp modelId="{E03D6051-A89A-4BF2-B84F-2D8161C442F3}">
      <dsp:nvSpPr>
        <dsp:cNvPr id="0" name=""/>
        <dsp:cNvSpPr/>
      </dsp:nvSpPr>
      <dsp:spPr>
        <a:xfrm>
          <a:off x="2674783" y="1406529"/>
          <a:ext cx="6254107" cy="609538"/>
        </a:xfrm>
        <a:prstGeom prst="roundRect">
          <a:avLst>
            <a:gd name="adj" fmla="val 10000"/>
          </a:avLst>
        </a:prstGeom>
        <a:solidFill>
          <a:srgbClr val="5AB88F"/>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kern="1200" dirty="0"/>
            <a:t>Mécanique : comment décrire le mouvement ? </a:t>
          </a:r>
        </a:p>
      </dsp:txBody>
      <dsp:txXfrm>
        <a:off x="2692636" y="1424382"/>
        <a:ext cx="6218401" cy="573832"/>
      </dsp:txXfrm>
    </dsp:sp>
    <dsp:sp modelId="{F9BD87A9-AD2C-499A-9A78-E30920A17F74}">
      <dsp:nvSpPr>
        <dsp:cNvPr id="0" name=""/>
        <dsp:cNvSpPr/>
      </dsp:nvSpPr>
      <dsp:spPr>
        <a:xfrm rot="21486983">
          <a:off x="2202031" y="2408668"/>
          <a:ext cx="472879" cy="22741"/>
        </a:xfrm>
        <a:custGeom>
          <a:avLst/>
          <a:gdLst/>
          <a:ahLst/>
          <a:cxnLst/>
          <a:rect l="0" t="0" r="0" b="0"/>
          <a:pathLst>
            <a:path>
              <a:moveTo>
                <a:pt x="0" y="11370"/>
              </a:moveTo>
              <a:lnTo>
                <a:pt x="472879" y="1137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2426649" y="2408217"/>
        <a:ext cx="23643" cy="23643"/>
      </dsp:txXfrm>
    </dsp:sp>
    <dsp:sp modelId="{D54AC5CC-3163-427F-BEDB-5EAEA6681EC4}">
      <dsp:nvSpPr>
        <dsp:cNvPr id="0" name=""/>
        <dsp:cNvSpPr/>
      </dsp:nvSpPr>
      <dsp:spPr>
        <a:xfrm>
          <a:off x="2674783" y="2107498"/>
          <a:ext cx="6254107" cy="609538"/>
        </a:xfrm>
        <a:prstGeom prst="roundRect">
          <a:avLst>
            <a:gd name="adj" fmla="val 10000"/>
          </a:avLst>
        </a:prstGeom>
        <a:solidFill>
          <a:srgbClr val="5AB88F"/>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kern="1200" dirty="0"/>
            <a:t>Chimie : comment caractériser une solution ? </a:t>
          </a:r>
        </a:p>
      </dsp:txBody>
      <dsp:txXfrm>
        <a:off x="2692636" y="2125351"/>
        <a:ext cx="6218401" cy="573832"/>
      </dsp:txXfrm>
    </dsp:sp>
    <dsp:sp modelId="{ED0BEC91-F754-47DD-B9F4-2DF2F6DB3042}">
      <dsp:nvSpPr>
        <dsp:cNvPr id="0" name=""/>
        <dsp:cNvSpPr/>
      </dsp:nvSpPr>
      <dsp:spPr>
        <a:xfrm rot="3324747">
          <a:off x="2022183" y="2759153"/>
          <a:ext cx="832575" cy="22741"/>
        </a:xfrm>
        <a:custGeom>
          <a:avLst/>
          <a:gdLst/>
          <a:ahLst/>
          <a:cxnLst/>
          <a:rect l="0" t="0" r="0" b="0"/>
          <a:pathLst>
            <a:path>
              <a:moveTo>
                <a:pt x="0" y="11370"/>
              </a:moveTo>
              <a:lnTo>
                <a:pt x="832575" y="1137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2417656" y="2749709"/>
        <a:ext cx="41628" cy="41628"/>
      </dsp:txXfrm>
    </dsp:sp>
    <dsp:sp modelId="{FE94C35C-188B-4805-9532-A336E0049C94}">
      <dsp:nvSpPr>
        <dsp:cNvPr id="0" name=""/>
        <dsp:cNvSpPr/>
      </dsp:nvSpPr>
      <dsp:spPr>
        <a:xfrm>
          <a:off x="2674783" y="2808467"/>
          <a:ext cx="6254107" cy="609538"/>
        </a:xfrm>
        <a:prstGeom prst="roundRect">
          <a:avLst>
            <a:gd name="adj" fmla="val 10000"/>
          </a:avLst>
        </a:prstGeom>
        <a:solidFill>
          <a:srgbClr val="5AB88F"/>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kern="1200" dirty="0"/>
            <a:t>Acoustique : </a:t>
          </a:r>
          <a:r>
            <a:rPr lang="fr-FR" sz="1400" b="1" kern="1200" dirty="0"/>
            <a:t>comment caractériser et exploiter  un signal sonore ? </a:t>
          </a:r>
          <a:endParaRPr lang="fr-FR" sz="1400" kern="1200" dirty="0"/>
        </a:p>
      </dsp:txBody>
      <dsp:txXfrm>
        <a:off x="2692636" y="2826320"/>
        <a:ext cx="6218401" cy="573832"/>
      </dsp:txXfrm>
    </dsp:sp>
    <dsp:sp modelId="{62C0E545-74B4-468E-B037-2FAC153F38C5}">
      <dsp:nvSpPr>
        <dsp:cNvPr id="0" name=""/>
        <dsp:cNvSpPr/>
      </dsp:nvSpPr>
      <dsp:spPr>
        <a:xfrm rot="4270541">
          <a:off x="1706100" y="3109638"/>
          <a:ext cx="1464740" cy="22741"/>
        </a:xfrm>
        <a:custGeom>
          <a:avLst/>
          <a:gdLst/>
          <a:ahLst/>
          <a:cxnLst/>
          <a:rect l="0" t="0" r="0" b="0"/>
          <a:pathLst>
            <a:path>
              <a:moveTo>
                <a:pt x="0" y="11370"/>
              </a:moveTo>
              <a:lnTo>
                <a:pt x="1464740" y="1137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2401852" y="3084390"/>
        <a:ext cx="73237" cy="73237"/>
      </dsp:txXfrm>
    </dsp:sp>
    <dsp:sp modelId="{5D080214-C543-43EE-B8A2-934901C1B710}">
      <dsp:nvSpPr>
        <dsp:cNvPr id="0" name=""/>
        <dsp:cNvSpPr/>
      </dsp:nvSpPr>
      <dsp:spPr>
        <a:xfrm>
          <a:off x="2674783" y="3509437"/>
          <a:ext cx="6254107" cy="609538"/>
        </a:xfrm>
        <a:prstGeom prst="roundRect">
          <a:avLst>
            <a:gd name="adj" fmla="val 10000"/>
          </a:avLst>
        </a:prstGeom>
        <a:solidFill>
          <a:srgbClr val="5AB88F"/>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kern="1200" dirty="0"/>
            <a:t>Thermique : comment caractériser les échanges d’énergie sous forme thermique ? </a:t>
          </a:r>
        </a:p>
      </dsp:txBody>
      <dsp:txXfrm>
        <a:off x="2692636" y="3527290"/>
        <a:ext cx="6218401" cy="573832"/>
      </dsp:txXfrm>
    </dsp:sp>
    <dsp:sp modelId="{BCCB5F19-F2DA-4A2A-BEED-32AAC60A4F65}">
      <dsp:nvSpPr>
        <dsp:cNvPr id="0" name=""/>
        <dsp:cNvSpPr/>
      </dsp:nvSpPr>
      <dsp:spPr>
        <a:xfrm rot="4634528">
          <a:off x="1368370" y="3460122"/>
          <a:ext cx="2140201" cy="22741"/>
        </a:xfrm>
        <a:custGeom>
          <a:avLst/>
          <a:gdLst/>
          <a:ahLst/>
          <a:cxnLst/>
          <a:rect l="0" t="0" r="0" b="0"/>
          <a:pathLst>
            <a:path>
              <a:moveTo>
                <a:pt x="0" y="11370"/>
              </a:moveTo>
              <a:lnTo>
                <a:pt x="2140201" y="1137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fr-FR" sz="700" kern="1200"/>
        </a:p>
      </dsp:txBody>
      <dsp:txXfrm>
        <a:off x="2384966" y="3417988"/>
        <a:ext cx="107010" cy="107010"/>
      </dsp:txXfrm>
    </dsp:sp>
    <dsp:sp modelId="{D81C124E-5F79-4BA5-9C38-8C92FAE7914E}">
      <dsp:nvSpPr>
        <dsp:cNvPr id="0" name=""/>
        <dsp:cNvSpPr/>
      </dsp:nvSpPr>
      <dsp:spPr>
        <a:xfrm>
          <a:off x="2674783" y="4210406"/>
          <a:ext cx="6254107" cy="609538"/>
        </a:xfrm>
        <a:prstGeom prst="roundRect">
          <a:avLst>
            <a:gd name="adj" fmla="val 10000"/>
          </a:avLst>
        </a:prstGeom>
        <a:solidFill>
          <a:srgbClr val="5AB88F"/>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kern="1200" dirty="0"/>
            <a:t>Optique : </a:t>
          </a:r>
          <a:r>
            <a:rPr lang="fr-FR" sz="1400" b="1" kern="1200" dirty="0"/>
            <a:t>comment caractériser et exploiter un signal lumineux ? </a:t>
          </a:r>
          <a:endParaRPr lang="fr-FR" sz="1400" kern="1200" dirty="0"/>
        </a:p>
      </dsp:txBody>
      <dsp:txXfrm>
        <a:off x="2692636" y="4228259"/>
        <a:ext cx="6218401" cy="573832"/>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7D9186E-EAA7-3A42-AFD2-CC349621202A}" type="datetimeFigureOut">
              <a:rPr lang="fr-FR" smtClean="0"/>
              <a:t>12/04/2019</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D8815B8-4CE2-F247-96EE-D0C173663BEB}" type="slidenum">
              <a:rPr lang="fr-FR" smtClean="0"/>
              <a:t>‹N°›</a:t>
            </a:fld>
            <a:endParaRPr lang="fr-FR"/>
          </a:p>
        </p:txBody>
      </p:sp>
    </p:spTree>
    <p:extLst>
      <p:ext uri="{BB962C8B-B14F-4D97-AF65-F5344CB8AC3E}">
        <p14:creationId xmlns:p14="http://schemas.microsoft.com/office/powerpoint/2010/main" val="18701493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2EF2D4-44B9-F34D-AC77-36ED78FDDA30}" type="datetimeFigureOut">
              <a:rPr lang="fr-FR" smtClean="0"/>
              <a:t>12/04/2019</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D7BDEA-8EA0-FE4F-8E67-406CE035A260}" type="slidenum">
              <a:rPr lang="fr-FR" smtClean="0"/>
              <a:t>‹N°›</a:t>
            </a:fld>
            <a:endParaRPr lang="fr-FR"/>
          </a:p>
        </p:txBody>
      </p:sp>
    </p:spTree>
    <p:extLst>
      <p:ext uri="{BB962C8B-B14F-4D97-AF65-F5344CB8AC3E}">
        <p14:creationId xmlns:p14="http://schemas.microsoft.com/office/powerpoint/2010/main" val="255376044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8D7BDEA-8EA0-FE4F-8E67-406CE035A260}" type="slidenum">
              <a:rPr lang="fr-FR" smtClean="0"/>
              <a:t>2</a:t>
            </a:fld>
            <a:endParaRPr lang="fr-FR"/>
          </a:p>
        </p:txBody>
      </p:sp>
    </p:spTree>
    <p:extLst>
      <p:ext uri="{BB962C8B-B14F-4D97-AF65-F5344CB8AC3E}">
        <p14:creationId xmlns:p14="http://schemas.microsoft.com/office/powerpoint/2010/main" val="11234351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ge de présentation ou de parti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 y="-5882"/>
            <a:ext cx="9143004" cy="6849444"/>
          </a:xfrm>
          <a:prstGeom prst="rect">
            <a:avLst/>
          </a:prstGeom>
        </p:spPr>
      </p:pic>
      <p:sp>
        <p:nvSpPr>
          <p:cNvPr id="6" name="Espace réservé du numéro de diapositive 5"/>
          <p:cNvSpPr>
            <a:spLocks noGrp="1"/>
          </p:cNvSpPr>
          <p:nvPr>
            <p:ph type="sldNum" sz="quarter" idx="12"/>
          </p:nvPr>
        </p:nvSpPr>
        <p:spPr/>
        <p:txBody>
          <a:bodyPr/>
          <a:lstStyle/>
          <a:p>
            <a:fld id="{1FC8907D-B208-DC44-82F5-2940ECA1C9FA}" type="slidenum">
              <a:rPr lang="fr-FR" smtClean="0"/>
              <a:t>‹N°›</a:t>
            </a:fld>
            <a:endParaRPr lang="fr-FR" dirty="0"/>
          </a:p>
        </p:txBody>
      </p:sp>
      <p:sp>
        <p:nvSpPr>
          <p:cNvPr id="2" name="Titre 1"/>
          <p:cNvSpPr>
            <a:spLocks noGrp="1"/>
          </p:cNvSpPr>
          <p:nvPr>
            <p:ph type="ctrTitle" hasCustomPrompt="1"/>
          </p:nvPr>
        </p:nvSpPr>
        <p:spPr>
          <a:xfrm>
            <a:off x="3090594" y="2238108"/>
            <a:ext cx="5826983" cy="1442078"/>
          </a:xfrm>
        </p:spPr>
        <p:txBody>
          <a:bodyPr/>
          <a:lstStyle>
            <a:lvl1pPr>
              <a:defRPr sz="3200" b="1" i="0">
                <a:solidFill>
                  <a:schemeClr val="bg1"/>
                </a:solidFill>
                <a:latin typeface="Arial Black" charset="0"/>
                <a:ea typeface="Arial Black" charset="0"/>
                <a:cs typeface="Arial Black" charset="0"/>
              </a:defRPr>
            </a:lvl1pPr>
          </a:lstStyle>
          <a:p>
            <a:r>
              <a:rPr lang="fr-FR" dirty="0"/>
              <a:t>Cliquez et modifiez </a:t>
            </a:r>
            <a:br>
              <a:rPr lang="fr-FR" dirty="0"/>
            </a:br>
            <a:r>
              <a:rPr lang="fr-FR" dirty="0"/>
              <a:t>le titre</a:t>
            </a:r>
          </a:p>
        </p:txBody>
      </p:sp>
      <p:sp>
        <p:nvSpPr>
          <p:cNvPr id="3" name="Sous-titre 2"/>
          <p:cNvSpPr>
            <a:spLocks noGrp="1"/>
          </p:cNvSpPr>
          <p:nvPr>
            <p:ph type="subTitle" idx="1" hasCustomPrompt="1"/>
          </p:nvPr>
        </p:nvSpPr>
        <p:spPr>
          <a:xfrm>
            <a:off x="3090594" y="3716042"/>
            <a:ext cx="5826983" cy="1387175"/>
          </a:xfrm>
        </p:spPr>
        <p:txBody>
          <a:bodyPr>
            <a:normAutofit/>
          </a:bodyPr>
          <a:lstStyle>
            <a:lvl1pPr marL="0" indent="0" algn="l">
              <a:buNone/>
              <a:defRPr sz="2800" b="0" i="0">
                <a:solidFill>
                  <a:schemeClr val="tx1"/>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Cliquez pour modifier le style </a:t>
            </a:r>
            <a:br>
              <a:rPr lang="fr-FR" dirty="0"/>
            </a:br>
            <a:r>
              <a:rPr lang="fr-FR" dirty="0"/>
              <a:t>des sous-titres du masque</a:t>
            </a:r>
          </a:p>
        </p:txBody>
      </p:sp>
      <p:grpSp>
        <p:nvGrpSpPr>
          <p:cNvPr id="10" name="Grouper 9"/>
          <p:cNvGrpSpPr/>
          <p:nvPr userDrawn="1"/>
        </p:nvGrpSpPr>
        <p:grpSpPr>
          <a:xfrm>
            <a:off x="3184313" y="2238108"/>
            <a:ext cx="525531" cy="171686"/>
            <a:chOff x="5391302" y="1426464"/>
            <a:chExt cx="604579" cy="197510"/>
          </a:xfrm>
          <a:solidFill>
            <a:schemeClr val="bg1"/>
          </a:solidFill>
        </p:grpSpPr>
        <p:sp>
          <p:nvSpPr>
            <p:cNvPr id="11" name="Rectangle 10"/>
            <p:cNvSpPr/>
            <p:nvPr/>
          </p:nvSpPr>
          <p:spPr>
            <a:xfrm>
              <a:off x="5391302" y="1426464"/>
              <a:ext cx="95098" cy="1975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5438850" y="1525218"/>
              <a:ext cx="557031" cy="987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633674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ge de contenu 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5" name="Espace réservé du numéro de diapositive 4"/>
          <p:cNvSpPr>
            <a:spLocks noGrp="1"/>
          </p:cNvSpPr>
          <p:nvPr>
            <p:ph type="sldNum" sz="quarter" idx="12"/>
          </p:nvPr>
        </p:nvSpPr>
        <p:spPr>
          <a:xfrm>
            <a:off x="8149942" y="6390910"/>
            <a:ext cx="450457" cy="365125"/>
          </a:xfrm>
          <a:prstGeom prst="rect">
            <a:avLst/>
          </a:prstGeom>
        </p:spPr>
        <p:txBody>
          <a:bodyPr/>
          <a:lstStyle/>
          <a:p>
            <a:fld id="{A786685B-2977-D546-9E3D-3CA676A47F0C}" type="slidenum">
              <a:rPr lang="fr-FR" smtClean="0"/>
              <a:pPr/>
              <a:t>‹N°›</a:t>
            </a:fld>
            <a:endParaRPr lang="fr-FR" dirty="0"/>
          </a:p>
        </p:txBody>
      </p:sp>
      <p:sp>
        <p:nvSpPr>
          <p:cNvPr id="6" name="Espace réservé du texte 6"/>
          <p:cNvSpPr>
            <a:spLocks noGrp="1"/>
          </p:cNvSpPr>
          <p:nvPr>
            <p:ph type="body" sz="quarter" idx="13" hasCustomPrompt="1"/>
          </p:nvPr>
        </p:nvSpPr>
        <p:spPr>
          <a:xfrm>
            <a:off x="804863" y="1471083"/>
            <a:ext cx="7881937" cy="4598988"/>
          </a:xfrm>
        </p:spPr>
        <p:txBody>
          <a:bodyPr/>
          <a:lstStyle>
            <a:lvl1pPr marL="177800" marR="0" indent="-177800" algn="l" defTabSz="457200" rtl="0" eaLnBrk="1" fontAlgn="auto" latinLnBrk="0" hangingPunct="1">
              <a:lnSpc>
                <a:spcPct val="100000"/>
              </a:lnSpc>
              <a:spcBef>
                <a:spcPct val="20000"/>
              </a:spcBef>
              <a:spcAft>
                <a:spcPts val="0"/>
              </a:spcAft>
              <a:buClr>
                <a:srgbClr val="E96667"/>
              </a:buClr>
              <a:buSzPct val="114000"/>
              <a:buFont typeface="Wingdings" charset="2"/>
              <a:buChar char="§"/>
              <a:tabLst/>
              <a:defRPr>
                <a:solidFill>
                  <a:srgbClr val="E96667"/>
                </a:solidFill>
              </a:defRPr>
            </a:lvl1pPr>
            <a:lvl2pPr marL="627063" marR="0" indent="-169863" algn="l" defTabSz="457200" rtl="0" eaLnBrk="1" fontAlgn="auto" latinLnBrk="0" hangingPunct="1">
              <a:lnSpc>
                <a:spcPct val="100000"/>
              </a:lnSpc>
              <a:spcBef>
                <a:spcPct val="20000"/>
              </a:spcBef>
              <a:spcAft>
                <a:spcPts val="0"/>
              </a:spcAft>
              <a:buClr>
                <a:srgbClr val="E96667"/>
              </a:buClr>
              <a:buSzPct val="135000"/>
              <a:buFont typeface="Arial" charset="0"/>
              <a:buChar char="•"/>
              <a:tabLst/>
              <a:defRPr>
                <a:solidFill>
                  <a:schemeClr val="tx1"/>
                </a:solidFill>
              </a:defRPr>
            </a:lvl2pPr>
            <a:lvl3pPr marL="627063" marR="0" indent="0" algn="l" defTabSz="457200" rtl="0" eaLnBrk="1" fontAlgn="auto" latinLnBrk="0" hangingPunct="1">
              <a:lnSpc>
                <a:spcPct val="100000"/>
              </a:lnSpc>
              <a:spcBef>
                <a:spcPct val="20000"/>
              </a:spcBef>
              <a:spcAft>
                <a:spcPts val="0"/>
              </a:spcAft>
              <a:buClrTx/>
              <a:buSzTx/>
              <a:buFont typeface="Arial"/>
              <a:buNone/>
              <a:tabLst/>
              <a:defRPr/>
            </a:lvl3pPr>
            <a:lvl4pPr marL="627063" marR="0" indent="177800" algn="l" defTabSz="457200" rtl="0" eaLnBrk="1" fontAlgn="auto" latinLnBrk="0" hangingPunct="1">
              <a:lnSpc>
                <a:spcPct val="100000"/>
              </a:lnSpc>
              <a:spcBef>
                <a:spcPct val="20000"/>
              </a:spcBef>
              <a:spcAft>
                <a:spcPts val="0"/>
              </a:spcAft>
              <a:buClr>
                <a:srgbClr val="E96667"/>
              </a:buClr>
              <a:buSzTx/>
              <a:buFont typeface="Arial"/>
              <a:buChar char="–"/>
              <a:tabLst/>
              <a:defRPr/>
            </a:lvl4pPr>
            <a:lvl5pPr marL="806450" marR="0" indent="0" algn="l" defTabSz="457200" rtl="0" eaLnBrk="1" fontAlgn="auto" latinLnBrk="0" hangingPunct="1">
              <a:lnSpc>
                <a:spcPct val="100000"/>
              </a:lnSpc>
              <a:spcBef>
                <a:spcPct val="20000"/>
              </a:spcBef>
              <a:spcAft>
                <a:spcPts val="0"/>
              </a:spcAft>
              <a:buClrTx/>
              <a:buSzTx/>
              <a:buFont typeface="Arial"/>
              <a:buNone/>
              <a:tabLst/>
              <a:defRPr/>
            </a:lvl5pPr>
          </a:lstStyle>
          <a:p>
            <a:pPr lvl="0"/>
            <a:r>
              <a:rPr lang="fr-FR" dirty="0"/>
              <a:t> Cliquez pour modifier les styles du texte du masque</a:t>
            </a:r>
          </a:p>
          <a:p>
            <a:pPr lvl="1"/>
            <a:r>
              <a:rPr lang="fr-FR" dirty="0"/>
              <a:t>Deuxième niveau</a:t>
            </a:r>
          </a:p>
          <a:p>
            <a:pPr lvl="2"/>
            <a:r>
              <a:rPr lang="fr-FR" dirty="0"/>
              <a:t>Troisième niveau</a:t>
            </a:r>
          </a:p>
          <a:p>
            <a:pPr marL="627063" marR="0" lvl="3" indent="177800" algn="l" defTabSz="457200" rtl="0" eaLnBrk="1" fontAlgn="auto" latinLnBrk="0" hangingPunct="1">
              <a:lnSpc>
                <a:spcPct val="100000"/>
              </a:lnSpc>
              <a:spcBef>
                <a:spcPct val="20000"/>
              </a:spcBef>
              <a:spcAft>
                <a:spcPts val="0"/>
              </a:spcAft>
              <a:buClr>
                <a:srgbClr val="EE7444"/>
              </a:buClr>
              <a:buSzTx/>
              <a:buFont typeface="Arial"/>
              <a:buChar char="–"/>
              <a:tabLst/>
              <a:defRPr/>
            </a:pPr>
            <a:r>
              <a:rPr kumimoji="0" lang="fr-FR" sz="1100" b="0" i="0" u="none" strike="noStrike" kern="1200" cap="none" spc="0" normalizeH="0" baseline="0" noProof="0" dirty="0">
                <a:ln>
                  <a:noFill/>
                </a:ln>
                <a:solidFill>
                  <a:prstClr val="black"/>
                </a:solidFill>
                <a:effectLst/>
                <a:uLnTx/>
                <a:uFillTx/>
                <a:latin typeface="Arial" charset="0"/>
                <a:ea typeface="Arial" charset="0"/>
                <a:cs typeface="Arial" charset="0"/>
              </a:rPr>
              <a:t>Quatrième niveau</a:t>
            </a:r>
          </a:p>
          <a:p>
            <a:pPr lvl="4"/>
            <a:r>
              <a:rPr lang="fr-FR" dirty="0"/>
              <a:t>Cinquième niveau</a:t>
            </a:r>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Page de contenu avec texte et graphiqu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3" name="Espace réservé du contenu 2"/>
          <p:cNvSpPr>
            <a:spLocks noGrp="1"/>
          </p:cNvSpPr>
          <p:nvPr>
            <p:ph idx="1" hasCustomPrompt="1"/>
          </p:nvPr>
        </p:nvSpPr>
        <p:spPr>
          <a:xfrm>
            <a:off x="805400" y="1476296"/>
            <a:ext cx="7881400" cy="4525963"/>
          </a:xfrm>
        </p:spPr>
        <p:txBody>
          <a:bodyPr/>
          <a:lstStyle>
            <a:lvl1pPr marL="177800" marR="0" indent="-177800" algn="l" defTabSz="457200" rtl="0" eaLnBrk="1" fontAlgn="auto" latinLnBrk="0" hangingPunct="1">
              <a:lnSpc>
                <a:spcPct val="100000"/>
              </a:lnSpc>
              <a:spcBef>
                <a:spcPct val="20000"/>
              </a:spcBef>
              <a:spcAft>
                <a:spcPts val="0"/>
              </a:spcAft>
              <a:buClr>
                <a:srgbClr val="E96667"/>
              </a:buClr>
              <a:buSzPct val="114000"/>
              <a:buFont typeface="Wingdings" charset="2"/>
              <a:buChar char="§"/>
              <a:tabLst/>
              <a:defRPr/>
            </a:lvl1pPr>
            <a:lvl2pPr marL="627063" marR="0" indent="-169863" algn="l" defTabSz="457200" rtl="0" eaLnBrk="1" fontAlgn="auto" latinLnBrk="0" hangingPunct="1">
              <a:lnSpc>
                <a:spcPct val="100000"/>
              </a:lnSpc>
              <a:spcBef>
                <a:spcPct val="20000"/>
              </a:spcBef>
              <a:spcAft>
                <a:spcPts val="0"/>
              </a:spcAft>
              <a:buClr>
                <a:srgbClr val="E96667"/>
              </a:buClr>
              <a:buSzPct val="135000"/>
              <a:buFont typeface="Arial" charset="0"/>
              <a:buChar char="•"/>
              <a:tabLst/>
              <a:defRPr>
                <a:solidFill>
                  <a:schemeClr val="tx1"/>
                </a:solidFill>
              </a:defRPr>
            </a:lvl2pPr>
            <a:lvl3pPr marL="627063" marR="0" indent="0" algn="l" defTabSz="457200" rtl="0" eaLnBrk="1" fontAlgn="auto" latinLnBrk="0" hangingPunct="1">
              <a:lnSpc>
                <a:spcPct val="100000"/>
              </a:lnSpc>
              <a:spcBef>
                <a:spcPct val="20000"/>
              </a:spcBef>
              <a:spcAft>
                <a:spcPts val="0"/>
              </a:spcAft>
              <a:buClrTx/>
              <a:buSzTx/>
              <a:buFont typeface="Arial" charset="0"/>
              <a:buNone/>
              <a:tabLst/>
              <a:defRPr/>
            </a:lvl3pPr>
            <a:lvl4pPr marL="627063" marR="0" indent="177800" algn="l" defTabSz="457200" rtl="0" eaLnBrk="1" fontAlgn="auto" latinLnBrk="0" hangingPunct="1">
              <a:lnSpc>
                <a:spcPct val="100000"/>
              </a:lnSpc>
              <a:spcBef>
                <a:spcPct val="20000"/>
              </a:spcBef>
              <a:spcAft>
                <a:spcPts val="0"/>
              </a:spcAft>
              <a:buClr>
                <a:srgbClr val="EE7444"/>
              </a:buClr>
              <a:buSzTx/>
              <a:buFont typeface="Arial"/>
              <a:buChar char="–"/>
              <a:tabLst/>
              <a:defRPr/>
            </a:lvl4pPr>
            <a:lvl5pPr marL="806450" marR="0" indent="0" algn="l" defTabSz="457200" rtl="0" eaLnBrk="1" fontAlgn="auto" latinLnBrk="0" hangingPunct="1">
              <a:lnSpc>
                <a:spcPct val="100000"/>
              </a:lnSpc>
              <a:spcBef>
                <a:spcPct val="20000"/>
              </a:spcBef>
              <a:spcAft>
                <a:spcPts val="0"/>
              </a:spcAft>
              <a:buClrTx/>
              <a:buSzTx/>
              <a:buFont typeface="Arial"/>
              <a:buNone/>
              <a:tabLst/>
              <a:defRPr/>
            </a:lvl5pPr>
          </a:lstStyle>
          <a:p>
            <a:pPr marL="177800" marR="0" lvl="0" indent="-177800" algn="l" defTabSz="457200" rtl="0" eaLnBrk="1" fontAlgn="auto" latinLnBrk="0" hangingPunct="1">
              <a:lnSpc>
                <a:spcPct val="100000"/>
              </a:lnSpc>
              <a:spcBef>
                <a:spcPct val="20000"/>
              </a:spcBef>
              <a:spcAft>
                <a:spcPts val="0"/>
              </a:spcAft>
              <a:buClr>
                <a:srgbClr val="E96667"/>
              </a:buClr>
              <a:buSzPct val="114000"/>
              <a:buFont typeface="Wingdings" charset="2"/>
              <a:buChar char="§"/>
              <a:tabLst/>
              <a:defRPr/>
            </a:pPr>
            <a:r>
              <a:rPr kumimoji="0" lang="fr-FR" sz="1800" b="1" i="0" u="none" strike="noStrike" kern="1200" cap="none" spc="0" normalizeH="0" baseline="0" noProof="0" dirty="0">
                <a:ln>
                  <a:noFill/>
                </a:ln>
                <a:solidFill>
                  <a:srgbClr val="E96667"/>
                </a:solidFill>
                <a:effectLst/>
                <a:uLnTx/>
                <a:uFillTx/>
                <a:latin typeface="Arial" charset="0"/>
                <a:ea typeface="Arial" charset="0"/>
                <a:cs typeface="Arial" charset="0"/>
              </a:rPr>
              <a:t> Cliquez pour modifier les styles du texte du masque</a:t>
            </a:r>
          </a:p>
          <a:p>
            <a:pPr marL="627063" marR="0" lvl="1" indent="-169863" algn="l" defTabSz="457200" rtl="0" eaLnBrk="1" fontAlgn="auto" latinLnBrk="0" hangingPunct="1">
              <a:lnSpc>
                <a:spcPct val="100000"/>
              </a:lnSpc>
              <a:spcBef>
                <a:spcPct val="20000"/>
              </a:spcBef>
              <a:spcAft>
                <a:spcPts val="0"/>
              </a:spcAft>
              <a:buClr>
                <a:srgbClr val="E96667"/>
              </a:buClr>
              <a:buSzPct val="135000"/>
              <a:buFont typeface="Arial" charset="0"/>
              <a:buChar char="•"/>
              <a:tabLst/>
              <a:defRPr/>
            </a:pPr>
            <a:r>
              <a:rPr kumimoji="0" lang="fr-FR" sz="1300" b="1" i="0" u="none" strike="noStrike" kern="1200" cap="none" spc="0" normalizeH="0" baseline="0" noProof="0" dirty="0">
                <a:ln>
                  <a:noFill/>
                </a:ln>
                <a:solidFill>
                  <a:prstClr val="black"/>
                </a:solidFill>
                <a:effectLst/>
                <a:uLnTx/>
                <a:uFillTx/>
                <a:latin typeface="Arial" charset="0"/>
                <a:ea typeface="Arial" charset="0"/>
                <a:cs typeface="Arial" charset="0"/>
              </a:rPr>
              <a:t>Deuxième niveau</a:t>
            </a:r>
          </a:p>
          <a:p>
            <a:pPr marL="627063" marR="0" lvl="2" indent="0" algn="l" defTabSz="457200" rtl="0" eaLnBrk="1" fontAlgn="auto" latinLnBrk="0" hangingPunct="1">
              <a:lnSpc>
                <a:spcPct val="100000"/>
              </a:lnSpc>
              <a:spcBef>
                <a:spcPct val="20000"/>
              </a:spcBef>
              <a:spcAft>
                <a:spcPts val="0"/>
              </a:spcAft>
              <a:buClrTx/>
              <a:buSzTx/>
              <a:buFont typeface="Arial" charset="0"/>
              <a:buNone/>
              <a:tabLst/>
              <a:defRPr/>
            </a:pPr>
            <a:r>
              <a:rPr kumimoji="0" lang="fr-FR" sz="1300" b="0" i="0" u="none" strike="noStrike" kern="1200" cap="none" spc="0" normalizeH="0" baseline="0" noProof="0" dirty="0">
                <a:ln>
                  <a:noFill/>
                </a:ln>
                <a:solidFill>
                  <a:prstClr val="black"/>
                </a:solidFill>
                <a:effectLst/>
                <a:uLnTx/>
                <a:uFillTx/>
                <a:latin typeface="Arial" charset="0"/>
                <a:ea typeface="Arial" charset="0"/>
                <a:cs typeface="Arial" charset="0"/>
              </a:rPr>
              <a:t>Troisième niveau</a:t>
            </a:r>
          </a:p>
          <a:p>
            <a:pPr marL="627063" marR="0" lvl="3" indent="177800" algn="l" defTabSz="457200" rtl="0" eaLnBrk="1" fontAlgn="auto" latinLnBrk="0" hangingPunct="1">
              <a:lnSpc>
                <a:spcPct val="100000"/>
              </a:lnSpc>
              <a:spcBef>
                <a:spcPct val="20000"/>
              </a:spcBef>
              <a:spcAft>
                <a:spcPts val="0"/>
              </a:spcAft>
              <a:buClr>
                <a:srgbClr val="EE7444"/>
              </a:buClr>
              <a:buSzTx/>
              <a:buFont typeface="Arial"/>
              <a:buChar char="–"/>
              <a:tabLst/>
              <a:defRPr/>
            </a:pPr>
            <a:r>
              <a:rPr kumimoji="0" lang="fr-FR" sz="1100" b="0" i="0" u="none" strike="noStrike" kern="1200" cap="none" spc="0" normalizeH="0" baseline="0" noProof="0" dirty="0">
                <a:ln>
                  <a:noFill/>
                </a:ln>
                <a:solidFill>
                  <a:prstClr val="black"/>
                </a:solidFill>
                <a:effectLst/>
                <a:uLnTx/>
                <a:uFillTx/>
                <a:latin typeface="Arial" charset="0"/>
                <a:ea typeface="Arial" charset="0"/>
                <a:cs typeface="Arial" charset="0"/>
              </a:rPr>
              <a:t>Quatrième niveau</a:t>
            </a:r>
          </a:p>
          <a:p>
            <a:pPr marL="806450" marR="0" lvl="4" indent="0" algn="l" defTabSz="457200" rtl="0" eaLnBrk="1" fontAlgn="auto" latinLnBrk="0" hangingPunct="1">
              <a:lnSpc>
                <a:spcPct val="100000"/>
              </a:lnSpc>
              <a:spcBef>
                <a:spcPct val="20000"/>
              </a:spcBef>
              <a:spcAft>
                <a:spcPts val="0"/>
              </a:spcAft>
              <a:buClrTx/>
              <a:buSzTx/>
              <a:buFont typeface="Arial"/>
              <a:buNone/>
              <a:tabLst/>
              <a:defRPr/>
            </a:pPr>
            <a:r>
              <a:rPr kumimoji="0" lang="fr-FR" sz="1100" b="0" i="0" u="none" strike="noStrike" kern="1200" cap="none" spc="0" normalizeH="0" baseline="0" noProof="0" dirty="0">
                <a:ln>
                  <a:noFill/>
                </a:ln>
                <a:solidFill>
                  <a:prstClr val="black"/>
                </a:solidFill>
                <a:effectLst/>
                <a:uLnTx/>
                <a:uFillTx/>
                <a:latin typeface="Arial" charset="0"/>
                <a:ea typeface="Arial" charset="0"/>
                <a:cs typeface="Arial" charset="0"/>
              </a:rPr>
              <a:t>Cinquième niveau</a:t>
            </a:r>
          </a:p>
        </p:txBody>
      </p:sp>
      <p:sp>
        <p:nvSpPr>
          <p:cNvPr id="6" name="Espace réservé du numéro de diapositive 5"/>
          <p:cNvSpPr>
            <a:spLocks noGrp="1"/>
          </p:cNvSpPr>
          <p:nvPr>
            <p:ph type="sldNum" sz="quarter" idx="12"/>
          </p:nvPr>
        </p:nvSpPr>
        <p:spPr>
          <a:xfrm>
            <a:off x="8149942" y="6390910"/>
            <a:ext cx="450457" cy="365125"/>
          </a:xfrm>
          <a:prstGeom prst="rect">
            <a:avLst/>
          </a:prstGeom>
        </p:spPr>
        <p:txBody>
          <a:bodyPr/>
          <a:lstStyle/>
          <a:p>
            <a:fld id="{A786685B-2977-D546-9E3D-3CA676A47F0C}" type="slidenum">
              <a:rPr lang="fr-FR" smtClean="0"/>
              <a:t>‹N°›</a:t>
            </a:fld>
            <a:endParaRPr lang="fr-FR"/>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ge sommair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5" name="Espace réservé du numéro de diapositive 4"/>
          <p:cNvSpPr>
            <a:spLocks noGrp="1"/>
          </p:cNvSpPr>
          <p:nvPr>
            <p:ph type="sldNum" sz="quarter" idx="12"/>
          </p:nvPr>
        </p:nvSpPr>
        <p:spPr>
          <a:xfrm>
            <a:off x="8149942" y="6390910"/>
            <a:ext cx="450457" cy="365125"/>
          </a:xfrm>
          <a:prstGeom prst="rect">
            <a:avLst/>
          </a:prstGeom>
        </p:spPr>
        <p:txBody>
          <a:bodyPr/>
          <a:lstStyle/>
          <a:p>
            <a:fld id="{A786685B-2977-D546-9E3D-3CA676A47F0C}" type="slidenum">
              <a:rPr lang="fr-FR" smtClean="0"/>
              <a:pPr/>
              <a:t>‹N°›</a:t>
            </a:fld>
            <a:endParaRPr lang="fr-FR" dirty="0"/>
          </a:p>
        </p:txBody>
      </p:sp>
      <p:sp>
        <p:nvSpPr>
          <p:cNvPr id="7" name="Espace réservé du texte 6"/>
          <p:cNvSpPr>
            <a:spLocks noGrp="1"/>
          </p:cNvSpPr>
          <p:nvPr>
            <p:ph type="body" sz="quarter" idx="13" hasCustomPrompt="1"/>
          </p:nvPr>
        </p:nvSpPr>
        <p:spPr>
          <a:xfrm>
            <a:off x="804863" y="1469378"/>
            <a:ext cx="7881937" cy="4397375"/>
          </a:xfrm>
        </p:spPr>
        <p:txBody>
          <a:bodyPr/>
          <a:lstStyle>
            <a:lvl1pPr>
              <a:buClr>
                <a:srgbClr val="E96667"/>
              </a:buClr>
              <a:defRPr>
                <a:solidFill>
                  <a:srgbClr val="E96667"/>
                </a:solidFill>
              </a:defRPr>
            </a:lvl1pPr>
          </a:lstStyle>
          <a:p>
            <a:pPr lvl="0"/>
            <a:r>
              <a:rPr lang="fr-FR" dirty="0"/>
              <a:t> Cliquez pour modifier les styles du texte du masque</a:t>
            </a:r>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08773" y="69692"/>
            <a:ext cx="8004162" cy="828574"/>
          </a:xfrm>
        </p:spPr>
        <p:txBody>
          <a:bodyPr anchor="b">
            <a:normAutofit/>
          </a:bodyPr>
          <a:lstStyle>
            <a:lvl1pPr algn="l">
              <a:defRPr sz="3000" b="0"/>
            </a:lvl1pPr>
          </a:lstStyle>
          <a:p>
            <a:r>
              <a:rPr lang="fr-FR" dirty="0"/>
              <a:t>Cliquez et modifiez le titre</a:t>
            </a:r>
          </a:p>
        </p:txBody>
      </p:sp>
      <p:sp>
        <p:nvSpPr>
          <p:cNvPr id="3" name="Espace réservé pour une image  2"/>
          <p:cNvSpPr>
            <a:spLocks noGrp="1"/>
          </p:cNvSpPr>
          <p:nvPr>
            <p:ph type="pic" idx="1"/>
          </p:nvPr>
        </p:nvSpPr>
        <p:spPr>
          <a:xfrm>
            <a:off x="677333" y="1494531"/>
            <a:ext cx="7923066" cy="32330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677333" y="5367338"/>
            <a:ext cx="7923066"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Cliquez pour modifier les styles du texte du masque</a:t>
            </a:r>
          </a:p>
        </p:txBody>
      </p:sp>
      <p:sp>
        <p:nvSpPr>
          <p:cNvPr id="7" name="Espace réservé du numéro de diapositive 6"/>
          <p:cNvSpPr>
            <a:spLocks noGrp="1"/>
          </p:cNvSpPr>
          <p:nvPr>
            <p:ph type="sldNum" sz="quarter" idx="12"/>
          </p:nvPr>
        </p:nvSpPr>
        <p:spPr>
          <a:xfrm>
            <a:off x="8149942" y="6390910"/>
            <a:ext cx="450457" cy="365125"/>
          </a:xfrm>
          <a:prstGeom prst="rect">
            <a:avLst/>
          </a:prstGeom>
        </p:spPr>
        <p:txBody>
          <a:bodyPr/>
          <a:lstStyle/>
          <a:p>
            <a:fld id="{A786685B-2977-D546-9E3D-3CA676A47F0C}" type="slidenum">
              <a:rPr lang="fr-FR" smtClean="0"/>
              <a:t>‹N°›</a:t>
            </a:fld>
            <a:endParaRPr lang="fr-FR"/>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ge de contenu 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‹N°›</a:t>
            </a:fld>
            <a:endParaRPr lang="fr-FR" dirty="0"/>
          </a:p>
        </p:txBody>
      </p:sp>
      <p:sp>
        <p:nvSpPr>
          <p:cNvPr id="6" name="Espace réservé du texte 6"/>
          <p:cNvSpPr>
            <a:spLocks noGrp="1"/>
          </p:cNvSpPr>
          <p:nvPr>
            <p:ph type="body" sz="quarter" idx="13" hasCustomPrompt="1"/>
          </p:nvPr>
        </p:nvSpPr>
        <p:spPr>
          <a:xfrm>
            <a:off x="804863" y="1471083"/>
            <a:ext cx="7881937" cy="4598988"/>
          </a:xfrm>
        </p:spPr>
        <p:txBody>
          <a:bodyPr/>
          <a:lstStyle>
            <a:lvl1pPr marL="177800" marR="0" indent="-177800" algn="l" defTabSz="457200" rtl="0" eaLnBrk="1" fontAlgn="auto" latinLnBrk="0" hangingPunct="1">
              <a:lnSpc>
                <a:spcPct val="100000"/>
              </a:lnSpc>
              <a:spcBef>
                <a:spcPct val="20000"/>
              </a:spcBef>
              <a:spcAft>
                <a:spcPts val="0"/>
              </a:spcAft>
              <a:buClr>
                <a:srgbClr val="5AB88F"/>
              </a:buClr>
              <a:buSzPct val="114000"/>
              <a:buFont typeface="Wingdings" charset="2"/>
              <a:buChar char="§"/>
              <a:tabLst/>
              <a:defRPr>
                <a:solidFill>
                  <a:srgbClr val="5AB88F"/>
                </a:solidFill>
              </a:defRPr>
            </a:lvl1pPr>
            <a:lvl2pPr marL="627063" marR="0" indent="-169863" algn="l" defTabSz="457200" rtl="0" eaLnBrk="1" fontAlgn="auto" latinLnBrk="0" hangingPunct="1">
              <a:lnSpc>
                <a:spcPct val="100000"/>
              </a:lnSpc>
              <a:spcBef>
                <a:spcPct val="20000"/>
              </a:spcBef>
              <a:spcAft>
                <a:spcPts val="0"/>
              </a:spcAft>
              <a:buClr>
                <a:srgbClr val="5AB88F"/>
              </a:buClr>
              <a:buSzPct val="135000"/>
              <a:buFont typeface="Arial" charset="0"/>
              <a:buChar char="•"/>
              <a:tabLst/>
              <a:defRPr b="1">
                <a:solidFill>
                  <a:schemeClr val="tx1"/>
                </a:solidFill>
              </a:defRPr>
            </a:lvl2pPr>
            <a:lvl3pPr marL="627063" marR="0" indent="0" algn="l" defTabSz="457200" rtl="0" eaLnBrk="1" fontAlgn="auto" latinLnBrk="0" hangingPunct="1">
              <a:lnSpc>
                <a:spcPct val="100000"/>
              </a:lnSpc>
              <a:spcBef>
                <a:spcPct val="20000"/>
              </a:spcBef>
              <a:spcAft>
                <a:spcPts val="0"/>
              </a:spcAft>
              <a:buClrTx/>
              <a:buSzTx/>
              <a:buFont typeface="Arial"/>
              <a:buNone/>
              <a:tabLst/>
              <a:defRPr/>
            </a:lvl3pPr>
            <a:lvl4pPr marL="627063" marR="0" indent="177800" algn="l" defTabSz="457200" rtl="0" eaLnBrk="1" fontAlgn="auto" latinLnBrk="0" hangingPunct="1">
              <a:lnSpc>
                <a:spcPct val="100000"/>
              </a:lnSpc>
              <a:spcBef>
                <a:spcPct val="20000"/>
              </a:spcBef>
              <a:spcAft>
                <a:spcPts val="0"/>
              </a:spcAft>
              <a:buClr>
                <a:srgbClr val="5AB88F"/>
              </a:buClr>
              <a:buSzTx/>
              <a:buFont typeface="Arial"/>
              <a:buChar char="–"/>
              <a:tabLst/>
              <a:defRPr/>
            </a:lvl4pPr>
            <a:lvl5pPr marL="806450" marR="0" indent="0" algn="l" defTabSz="457200" rtl="0" eaLnBrk="1" fontAlgn="auto" latinLnBrk="0" hangingPunct="1">
              <a:lnSpc>
                <a:spcPct val="100000"/>
              </a:lnSpc>
              <a:spcBef>
                <a:spcPct val="20000"/>
              </a:spcBef>
              <a:spcAft>
                <a:spcPts val="0"/>
              </a:spcAft>
              <a:buClrTx/>
              <a:buSzTx/>
              <a:buFont typeface="Arial"/>
              <a:buNone/>
              <a:tabLst/>
              <a:defRPr/>
            </a:lvl5pPr>
          </a:lstStyle>
          <a:p>
            <a:pPr marL="177800" marR="0" lvl="0" indent="-177800" algn="l" defTabSz="457200" rtl="0" eaLnBrk="1" fontAlgn="auto" latinLnBrk="0" hangingPunct="1">
              <a:lnSpc>
                <a:spcPct val="100000"/>
              </a:lnSpc>
              <a:spcBef>
                <a:spcPct val="20000"/>
              </a:spcBef>
              <a:spcAft>
                <a:spcPts val="0"/>
              </a:spcAft>
              <a:buClr>
                <a:srgbClr val="5AB88F"/>
              </a:buClr>
              <a:buSzPct val="114000"/>
              <a:buFont typeface="Wingdings" charset="2"/>
              <a:buChar char="§"/>
              <a:tabLst/>
              <a:defRPr/>
            </a:pPr>
            <a:r>
              <a:rPr kumimoji="0" lang="fr-FR" sz="1800" b="1" i="0" u="none" strike="noStrike" kern="1200" cap="none" spc="0" normalizeH="0" baseline="0" noProof="0" dirty="0">
                <a:ln>
                  <a:noFill/>
                </a:ln>
                <a:solidFill>
                  <a:srgbClr val="5AB88F"/>
                </a:solidFill>
                <a:effectLst/>
                <a:uLnTx/>
                <a:uFillTx/>
                <a:latin typeface="Arial" charset="0"/>
                <a:ea typeface="Arial" charset="0"/>
                <a:cs typeface="Arial" charset="0"/>
              </a:rPr>
              <a:t> Cliquez pour modifier les styles du texte du masque</a:t>
            </a:r>
          </a:p>
          <a:p>
            <a:pPr marL="627063" marR="0" lvl="1" indent="-169863" algn="l" defTabSz="457200" rtl="0" eaLnBrk="1" fontAlgn="auto" latinLnBrk="0" hangingPunct="1">
              <a:lnSpc>
                <a:spcPct val="100000"/>
              </a:lnSpc>
              <a:spcBef>
                <a:spcPct val="20000"/>
              </a:spcBef>
              <a:spcAft>
                <a:spcPts val="0"/>
              </a:spcAft>
              <a:buClr>
                <a:srgbClr val="5AB88F"/>
              </a:buClr>
              <a:buSzPct val="135000"/>
              <a:buFont typeface="Arial" charset="0"/>
              <a:buChar char="•"/>
              <a:tabLst/>
              <a:defRPr/>
            </a:pPr>
            <a:r>
              <a:rPr kumimoji="0" lang="fr-FR" sz="1300" b="1" i="0" u="none" strike="noStrike" kern="1200" cap="none" spc="0" normalizeH="0" baseline="0" noProof="0" dirty="0">
                <a:ln>
                  <a:noFill/>
                </a:ln>
                <a:solidFill>
                  <a:prstClr val="black"/>
                </a:solidFill>
                <a:effectLst/>
                <a:uLnTx/>
                <a:uFillTx/>
                <a:latin typeface="Arial" charset="0"/>
                <a:ea typeface="Arial" charset="0"/>
                <a:cs typeface="Arial" charset="0"/>
              </a:rPr>
              <a:t>Deuxième niveau</a:t>
            </a:r>
          </a:p>
          <a:p>
            <a:pPr lvl="2"/>
            <a:r>
              <a:rPr lang="fr-FR" dirty="0"/>
              <a:t>Troisième niveau</a:t>
            </a:r>
          </a:p>
          <a:p>
            <a:pPr marL="627063" marR="0" lvl="3" indent="177800" algn="l" defTabSz="457200" rtl="0" eaLnBrk="1" fontAlgn="auto" latinLnBrk="0" hangingPunct="1">
              <a:lnSpc>
                <a:spcPct val="100000"/>
              </a:lnSpc>
              <a:spcBef>
                <a:spcPct val="20000"/>
              </a:spcBef>
              <a:spcAft>
                <a:spcPts val="0"/>
              </a:spcAft>
              <a:buClr>
                <a:srgbClr val="5AB88F"/>
              </a:buClr>
              <a:buSzTx/>
              <a:buFont typeface="Arial"/>
              <a:buChar char="–"/>
              <a:tabLst/>
              <a:defRPr/>
            </a:pPr>
            <a:r>
              <a:rPr kumimoji="0" lang="fr-FR" sz="1100" b="0" i="0" u="none" strike="noStrike" kern="1200" cap="none" spc="0" normalizeH="0" baseline="0" noProof="0" dirty="0">
                <a:ln>
                  <a:noFill/>
                </a:ln>
                <a:solidFill>
                  <a:prstClr val="black"/>
                </a:solidFill>
                <a:effectLst/>
                <a:uLnTx/>
                <a:uFillTx/>
                <a:latin typeface="Arial" charset="0"/>
                <a:ea typeface="Arial" charset="0"/>
                <a:cs typeface="Arial" charset="0"/>
              </a:rPr>
              <a:t>Quatrième niveau</a:t>
            </a:r>
          </a:p>
          <a:p>
            <a:pPr lvl="4"/>
            <a:r>
              <a:rPr lang="fr-FR" dirty="0"/>
              <a:t>Cinquième niveau</a:t>
            </a: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Page de contenu avec texte et graphiqu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3" name="Espace réservé du contenu 2"/>
          <p:cNvSpPr>
            <a:spLocks noGrp="1"/>
          </p:cNvSpPr>
          <p:nvPr>
            <p:ph idx="1" hasCustomPrompt="1"/>
          </p:nvPr>
        </p:nvSpPr>
        <p:spPr>
          <a:xfrm>
            <a:off x="805400" y="1476296"/>
            <a:ext cx="7881400" cy="4525963"/>
          </a:xfrm>
        </p:spPr>
        <p:txBody>
          <a:bodyPr/>
          <a:lstStyle>
            <a:lvl1pPr marL="177800" marR="0" indent="-177800" algn="l" defTabSz="457200" rtl="0" eaLnBrk="1" fontAlgn="auto" latinLnBrk="0" hangingPunct="1">
              <a:lnSpc>
                <a:spcPct val="100000"/>
              </a:lnSpc>
              <a:spcBef>
                <a:spcPct val="20000"/>
              </a:spcBef>
              <a:spcAft>
                <a:spcPts val="0"/>
              </a:spcAft>
              <a:buClr>
                <a:srgbClr val="5AB88F"/>
              </a:buClr>
              <a:buSzPct val="114000"/>
              <a:buFont typeface="Wingdings" charset="2"/>
              <a:buChar char="§"/>
              <a:tabLst/>
              <a:defRPr/>
            </a:lvl1pPr>
            <a:lvl2pPr marL="627063" marR="0" indent="-169863" algn="l" defTabSz="457200" rtl="0" eaLnBrk="1" fontAlgn="auto" latinLnBrk="0" hangingPunct="1">
              <a:lnSpc>
                <a:spcPct val="100000"/>
              </a:lnSpc>
              <a:spcBef>
                <a:spcPct val="20000"/>
              </a:spcBef>
              <a:spcAft>
                <a:spcPts val="0"/>
              </a:spcAft>
              <a:buClr>
                <a:srgbClr val="5AB88F"/>
              </a:buClr>
              <a:buSzPct val="135000"/>
              <a:buFont typeface="Arial" charset="0"/>
              <a:buChar char="•"/>
              <a:tabLst/>
              <a:defRPr b="1">
                <a:solidFill>
                  <a:schemeClr val="tx1"/>
                </a:solidFill>
              </a:defRPr>
            </a:lvl2pPr>
            <a:lvl3pPr marL="627063" marR="0" indent="0" algn="l" defTabSz="457200" rtl="0" eaLnBrk="1" fontAlgn="auto" latinLnBrk="0" hangingPunct="1">
              <a:lnSpc>
                <a:spcPct val="100000"/>
              </a:lnSpc>
              <a:spcBef>
                <a:spcPct val="20000"/>
              </a:spcBef>
              <a:spcAft>
                <a:spcPts val="0"/>
              </a:spcAft>
              <a:buClrTx/>
              <a:buSzTx/>
              <a:buFont typeface="Arial"/>
              <a:buNone/>
              <a:tabLst/>
              <a:defRPr/>
            </a:lvl3pPr>
            <a:lvl4pPr marL="627063" marR="0" indent="177800" algn="l" defTabSz="457200" rtl="0" eaLnBrk="1" fontAlgn="auto" latinLnBrk="0" hangingPunct="1">
              <a:lnSpc>
                <a:spcPct val="100000"/>
              </a:lnSpc>
              <a:spcBef>
                <a:spcPct val="20000"/>
              </a:spcBef>
              <a:spcAft>
                <a:spcPts val="0"/>
              </a:spcAft>
              <a:buClr>
                <a:srgbClr val="5AB88F"/>
              </a:buClr>
              <a:buSzTx/>
              <a:buFont typeface="Arial"/>
              <a:buChar char="–"/>
              <a:tabLst/>
              <a:defRPr/>
            </a:lvl4pPr>
            <a:lvl5pPr marL="806450" marR="0" indent="0" algn="l" defTabSz="457200" rtl="0" eaLnBrk="1" fontAlgn="auto" latinLnBrk="0" hangingPunct="1">
              <a:lnSpc>
                <a:spcPct val="100000"/>
              </a:lnSpc>
              <a:spcBef>
                <a:spcPct val="20000"/>
              </a:spcBef>
              <a:spcAft>
                <a:spcPts val="0"/>
              </a:spcAft>
              <a:buClrTx/>
              <a:buSzTx/>
              <a:buFont typeface="Arial"/>
              <a:buNone/>
              <a:tabLst/>
              <a:defRPr/>
            </a:lvl5pPr>
          </a:lstStyle>
          <a:p>
            <a:pPr marL="177800" marR="0" lvl="0" indent="-177800" algn="l" defTabSz="457200" rtl="0" eaLnBrk="1" fontAlgn="auto" latinLnBrk="0" hangingPunct="1">
              <a:lnSpc>
                <a:spcPct val="100000"/>
              </a:lnSpc>
              <a:spcBef>
                <a:spcPct val="20000"/>
              </a:spcBef>
              <a:spcAft>
                <a:spcPts val="0"/>
              </a:spcAft>
              <a:buClr>
                <a:srgbClr val="5AB88F"/>
              </a:buClr>
              <a:buSzPct val="114000"/>
              <a:buFont typeface="Wingdings" charset="2"/>
              <a:buChar char="§"/>
              <a:tabLst/>
              <a:defRPr/>
            </a:pPr>
            <a:r>
              <a:rPr kumimoji="0" lang="fr-FR" sz="1800" b="1" i="0" u="none" strike="noStrike" kern="1200" cap="none" spc="0" normalizeH="0" baseline="0" noProof="0" dirty="0">
                <a:ln>
                  <a:noFill/>
                </a:ln>
                <a:solidFill>
                  <a:srgbClr val="5AB88F"/>
                </a:solidFill>
                <a:effectLst/>
                <a:uLnTx/>
                <a:uFillTx/>
                <a:latin typeface="Arial" charset="0"/>
                <a:ea typeface="Arial" charset="0"/>
                <a:cs typeface="Arial" charset="0"/>
              </a:rPr>
              <a:t> Cliquez pour modifier les styles du texte du masque</a:t>
            </a:r>
          </a:p>
          <a:p>
            <a:pPr marL="627063" marR="0" lvl="1" indent="-169863" algn="l" defTabSz="457200" rtl="0" eaLnBrk="1" fontAlgn="auto" latinLnBrk="0" hangingPunct="1">
              <a:lnSpc>
                <a:spcPct val="100000"/>
              </a:lnSpc>
              <a:spcBef>
                <a:spcPct val="20000"/>
              </a:spcBef>
              <a:spcAft>
                <a:spcPts val="0"/>
              </a:spcAft>
              <a:buClr>
                <a:srgbClr val="5AB88F"/>
              </a:buClr>
              <a:buSzPct val="135000"/>
              <a:buFont typeface="Arial" charset="0"/>
              <a:buChar char="•"/>
              <a:tabLst/>
              <a:defRPr/>
            </a:pPr>
            <a:r>
              <a:rPr kumimoji="0" lang="fr-FR" sz="1300" b="1" i="0" u="none" strike="noStrike" kern="1200" cap="none" spc="0" normalizeH="0" baseline="0" noProof="0" dirty="0">
                <a:ln>
                  <a:noFill/>
                </a:ln>
                <a:solidFill>
                  <a:prstClr val="black"/>
                </a:solidFill>
                <a:effectLst/>
                <a:uLnTx/>
                <a:uFillTx/>
                <a:latin typeface="Arial" charset="0"/>
                <a:ea typeface="Arial" charset="0"/>
                <a:cs typeface="Arial" charset="0"/>
              </a:rPr>
              <a:t>Deuxième niveau</a:t>
            </a:r>
          </a:p>
          <a:p>
            <a:pPr lvl="2"/>
            <a:r>
              <a:rPr lang="fr-FR" dirty="0"/>
              <a:t>Troisième niveau</a:t>
            </a:r>
          </a:p>
          <a:p>
            <a:pPr marL="627063" marR="0" lvl="3" indent="177800" algn="l" defTabSz="457200" rtl="0" eaLnBrk="1" fontAlgn="auto" latinLnBrk="0" hangingPunct="1">
              <a:lnSpc>
                <a:spcPct val="100000"/>
              </a:lnSpc>
              <a:spcBef>
                <a:spcPct val="20000"/>
              </a:spcBef>
              <a:spcAft>
                <a:spcPts val="0"/>
              </a:spcAft>
              <a:buClr>
                <a:srgbClr val="5AB88F"/>
              </a:buClr>
              <a:buSzTx/>
              <a:buFont typeface="Arial"/>
              <a:buChar char="–"/>
              <a:tabLst/>
              <a:defRPr/>
            </a:pPr>
            <a:r>
              <a:rPr kumimoji="0" lang="fr-FR" sz="1100" b="0" i="0" u="none" strike="noStrike" kern="1200" cap="none" spc="0" normalizeH="0" baseline="0" noProof="0" dirty="0">
                <a:ln>
                  <a:noFill/>
                </a:ln>
                <a:solidFill>
                  <a:prstClr val="black"/>
                </a:solidFill>
                <a:effectLst/>
                <a:uLnTx/>
                <a:uFillTx/>
                <a:latin typeface="Arial" charset="0"/>
                <a:ea typeface="Arial" charset="0"/>
                <a:cs typeface="Arial" charset="0"/>
              </a:rPr>
              <a:t>Quatrième niveau</a:t>
            </a:r>
          </a:p>
          <a:p>
            <a:pPr lvl="4"/>
            <a:r>
              <a:rPr lang="fr-FR" dirty="0"/>
              <a:t>Cinquième niveau</a:t>
            </a:r>
          </a:p>
        </p:txBody>
      </p:sp>
      <p:sp>
        <p:nvSpPr>
          <p:cNvPr id="6" name="Espace réservé du numéro de diapositive 5"/>
          <p:cNvSpPr>
            <a:spLocks noGrp="1"/>
          </p:cNvSpPr>
          <p:nvPr>
            <p:ph type="sldNum" sz="quarter" idx="12"/>
          </p:nvPr>
        </p:nvSpPr>
        <p:spPr/>
        <p:txBody>
          <a:bodyPr/>
          <a:lstStyle/>
          <a:p>
            <a:fld id="{A786685B-2977-D546-9E3D-3CA676A47F0C}" type="slidenum">
              <a:rPr lang="fr-FR" smtClean="0"/>
              <a:t>‹N°›</a:t>
            </a:fld>
            <a:endParaRPr lang="fr-F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age sommair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‹N°›</a:t>
            </a:fld>
            <a:endParaRPr lang="fr-FR" dirty="0"/>
          </a:p>
        </p:txBody>
      </p:sp>
      <p:sp>
        <p:nvSpPr>
          <p:cNvPr id="7" name="Espace réservé du texte 6"/>
          <p:cNvSpPr>
            <a:spLocks noGrp="1"/>
          </p:cNvSpPr>
          <p:nvPr>
            <p:ph type="body" sz="quarter" idx="13" hasCustomPrompt="1"/>
          </p:nvPr>
        </p:nvSpPr>
        <p:spPr>
          <a:xfrm>
            <a:off x="804863" y="1469378"/>
            <a:ext cx="7881937" cy="4397375"/>
          </a:xfrm>
        </p:spPr>
        <p:txBody>
          <a:bodyPr/>
          <a:lstStyle>
            <a:lvl1pPr marL="177800" marR="0" indent="-177800" algn="l" defTabSz="457200" rtl="0" eaLnBrk="1" fontAlgn="auto" latinLnBrk="0" hangingPunct="1">
              <a:lnSpc>
                <a:spcPct val="100000"/>
              </a:lnSpc>
              <a:spcBef>
                <a:spcPct val="20000"/>
              </a:spcBef>
              <a:spcAft>
                <a:spcPts val="0"/>
              </a:spcAft>
              <a:buClr>
                <a:srgbClr val="5AB88F"/>
              </a:buClr>
              <a:buSzPct val="114000"/>
              <a:buFont typeface="Wingdings" charset="2"/>
              <a:buChar char="§"/>
              <a:tabLst/>
              <a:defRPr sz="1300">
                <a:solidFill>
                  <a:srgbClr val="5AB88F"/>
                </a:solidFill>
              </a:defRPr>
            </a:lvl1pPr>
            <a:lvl2pPr>
              <a:defRPr sz="1800"/>
            </a:lvl2pPr>
          </a:lstStyle>
          <a:p>
            <a:pPr marL="177800" marR="0" lvl="0" indent="-177800" algn="l" defTabSz="457200" rtl="0" eaLnBrk="1" fontAlgn="auto" latinLnBrk="0" hangingPunct="1">
              <a:lnSpc>
                <a:spcPct val="100000"/>
              </a:lnSpc>
              <a:spcBef>
                <a:spcPct val="20000"/>
              </a:spcBef>
              <a:spcAft>
                <a:spcPts val="0"/>
              </a:spcAft>
              <a:buClr>
                <a:srgbClr val="5AB88F"/>
              </a:buClr>
              <a:buSzPct val="114000"/>
              <a:buFont typeface="Wingdings" charset="2"/>
              <a:buChar char="§"/>
              <a:tabLst/>
              <a:defRPr/>
            </a:pPr>
            <a:r>
              <a:rPr kumimoji="0" lang="fr-FR" sz="1800" b="1" i="0" u="none" strike="noStrike" kern="1200" cap="none" spc="0" normalizeH="0" baseline="0" noProof="0" dirty="0">
                <a:ln>
                  <a:noFill/>
                </a:ln>
                <a:solidFill>
                  <a:srgbClr val="5AB88F"/>
                </a:solidFill>
                <a:effectLst/>
                <a:uLnTx/>
                <a:uFillTx/>
                <a:latin typeface="Arial" charset="0"/>
                <a:ea typeface="Arial" charset="0"/>
                <a:cs typeface="Arial" charset="0"/>
              </a:rPr>
              <a:t> Cliquez pour modifier les styles du texte du masque</a:t>
            </a:r>
          </a:p>
          <a:p>
            <a:pPr marL="627063" marR="0" lvl="2" indent="-177800" algn="l" defTabSz="457200" rtl="0" eaLnBrk="1" fontAlgn="auto" latinLnBrk="0" hangingPunct="1">
              <a:lnSpc>
                <a:spcPct val="100000"/>
              </a:lnSpc>
              <a:spcBef>
                <a:spcPct val="20000"/>
              </a:spcBef>
              <a:spcAft>
                <a:spcPts val="0"/>
              </a:spcAft>
              <a:buClr>
                <a:srgbClr val="5AB88F"/>
              </a:buClr>
              <a:buSzPct val="114000"/>
              <a:buFont typeface="Wingdings" charset="2"/>
              <a:buChar char="§"/>
              <a:tabLst/>
              <a:defRPr/>
            </a:pPr>
            <a:endParaRPr kumimoji="0" lang="fr-FR" sz="1800" b="1" i="0" u="none" strike="noStrike" kern="1200" cap="none" spc="0" normalizeH="0" baseline="0" noProof="0" dirty="0">
              <a:ln>
                <a:noFill/>
              </a:ln>
              <a:solidFill>
                <a:srgbClr val="5AB88F"/>
              </a:solidFill>
              <a:effectLst/>
              <a:uLnTx/>
              <a:uFillTx/>
              <a:latin typeface="Arial" charset="0"/>
              <a:ea typeface="Arial" charset="0"/>
              <a:cs typeface="Arial" charset="0"/>
            </a:endParaRP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08773" y="69692"/>
            <a:ext cx="8004162" cy="828574"/>
          </a:xfrm>
        </p:spPr>
        <p:txBody>
          <a:bodyPr anchor="b">
            <a:normAutofit/>
          </a:bodyPr>
          <a:lstStyle>
            <a:lvl1pPr algn="l">
              <a:defRPr sz="3000" b="0"/>
            </a:lvl1pPr>
          </a:lstStyle>
          <a:p>
            <a:r>
              <a:rPr lang="fr-FR" dirty="0"/>
              <a:t>Cliquez et modifiez le titre</a:t>
            </a:r>
          </a:p>
        </p:txBody>
      </p:sp>
      <p:sp>
        <p:nvSpPr>
          <p:cNvPr id="3" name="Espace réservé pour une image  2"/>
          <p:cNvSpPr>
            <a:spLocks noGrp="1"/>
          </p:cNvSpPr>
          <p:nvPr>
            <p:ph type="pic" idx="1"/>
          </p:nvPr>
        </p:nvSpPr>
        <p:spPr>
          <a:xfrm>
            <a:off x="677333" y="1494531"/>
            <a:ext cx="7923066" cy="32330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677333" y="5367338"/>
            <a:ext cx="7923066"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Cliquez pour modifier les styles du texte du masque</a:t>
            </a:r>
          </a:p>
        </p:txBody>
      </p:sp>
      <p:sp>
        <p:nvSpPr>
          <p:cNvPr id="7" name="Espace réservé du numéro de diapositive 6"/>
          <p:cNvSpPr>
            <a:spLocks noGrp="1"/>
          </p:cNvSpPr>
          <p:nvPr>
            <p:ph type="sldNum" sz="quarter" idx="12"/>
          </p:nvPr>
        </p:nvSpPr>
        <p:spPr/>
        <p:txBody>
          <a:bodyPr/>
          <a:lstStyle/>
          <a:p>
            <a:fld id="{A786685B-2977-D546-9E3D-3CA676A47F0C}" type="slidenum">
              <a:rPr lang="fr-FR" smtClean="0"/>
              <a:t>‹N°›</a:t>
            </a:fld>
            <a:endParaRPr lang="fr-F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age de contenu 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5" name="Espace réservé du numéro de diapositive 4"/>
          <p:cNvSpPr>
            <a:spLocks noGrp="1"/>
          </p:cNvSpPr>
          <p:nvPr>
            <p:ph type="sldNum" sz="quarter" idx="12"/>
          </p:nvPr>
        </p:nvSpPr>
        <p:spPr>
          <a:xfrm>
            <a:off x="8149942" y="6390910"/>
            <a:ext cx="450457" cy="365125"/>
          </a:xfrm>
          <a:prstGeom prst="rect">
            <a:avLst/>
          </a:prstGeom>
        </p:spPr>
        <p:txBody>
          <a:bodyPr/>
          <a:lstStyle/>
          <a:p>
            <a:fld id="{A786685B-2977-D546-9E3D-3CA676A47F0C}" type="slidenum">
              <a:rPr lang="fr-FR" smtClean="0"/>
              <a:pPr/>
              <a:t>‹N°›</a:t>
            </a:fld>
            <a:endParaRPr lang="fr-FR" dirty="0"/>
          </a:p>
        </p:txBody>
      </p:sp>
      <p:sp>
        <p:nvSpPr>
          <p:cNvPr id="6" name="Espace réservé du texte 6"/>
          <p:cNvSpPr>
            <a:spLocks noGrp="1"/>
          </p:cNvSpPr>
          <p:nvPr>
            <p:ph type="body" sz="quarter" idx="13" hasCustomPrompt="1"/>
          </p:nvPr>
        </p:nvSpPr>
        <p:spPr>
          <a:xfrm>
            <a:off x="804863" y="1471083"/>
            <a:ext cx="7881937" cy="4598988"/>
          </a:xfrm>
        </p:spPr>
        <p:txBody>
          <a:bodyPr/>
          <a:lstStyle>
            <a:lvl1pPr marL="177800" marR="0" indent="-177800" algn="l" defTabSz="457200" rtl="0" eaLnBrk="1" fontAlgn="auto" latinLnBrk="0" hangingPunct="1">
              <a:lnSpc>
                <a:spcPct val="100000"/>
              </a:lnSpc>
              <a:spcBef>
                <a:spcPct val="20000"/>
              </a:spcBef>
              <a:spcAft>
                <a:spcPts val="0"/>
              </a:spcAft>
              <a:buClr>
                <a:srgbClr val="005E8B"/>
              </a:buClr>
              <a:buSzPct val="114000"/>
              <a:buFont typeface="Wingdings" charset="2"/>
              <a:buChar char="§"/>
              <a:tabLst/>
              <a:defRPr/>
            </a:lvl1pPr>
            <a:lvl2pPr marL="627063" marR="0" indent="-169863" algn="l" defTabSz="457200" rtl="0" eaLnBrk="1" fontAlgn="auto" latinLnBrk="0" hangingPunct="1">
              <a:lnSpc>
                <a:spcPct val="100000"/>
              </a:lnSpc>
              <a:spcBef>
                <a:spcPct val="20000"/>
              </a:spcBef>
              <a:spcAft>
                <a:spcPts val="0"/>
              </a:spcAft>
              <a:buClr>
                <a:srgbClr val="005E8B"/>
              </a:buClr>
              <a:buSzPct val="135000"/>
              <a:buFont typeface="Arial" charset="0"/>
              <a:buChar char="•"/>
              <a:tabLst/>
              <a:defRPr/>
            </a:lvl2pPr>
            <a:lvl3pPr marL="627063" marR="0" indent="0" algn="l" defTabSz="457200" rtl="0" eaLnBrk="1" fontAlgn="auto" latinLnBrk="0" hangingPunct="1">
              <a:lnSpc>
                <a:spcPct val="100000"/>
              </a:lnSpc>
              <a:spcBef>
                <a:spcPct val="20000"/>
              </a:spcBef>
              <a:spcAft>
                <a:spcPts val="0"/>
              </a:spcAft>
              <a:buClrTx/>
              <a:buSzTx/>
              <a:buFont typeface="Arial"/>
              <a:buNone/>
              <a:tabLst/>
              <a:defRPr/>
            </a:lvl3pPr>
            <a:lvl4pPr marL="627063" marR="0" indent="177800" algn="l" defTabSz="457200" rtl="0" eaLnBrk="1" fontAlgn="auto" latinLnBrk="0" hangingPunct="1">
              <a:lnSpc>
                <a:spcPct val="100000"/>
              </a:lnSpc>
              <a:spcBef>
                <a:spcPct val="20000"/>
              </a:spcBef>
              <a:spcAft>
                <a:spcPts val="0"/>
              </a:spcAft>
              <a:buClr>
                <a:srgbClr val="005E8B"/>
              </a:buClr>
              <a:buSzTx/>
              <a:buFont typeface="Arial"/>
              <a:buChar char="–"/>
              <a:tabLst/>
              <a:defRPr/>
            </a:lvl4pPr>
            <a:lvl5pPr marL="806450" marR="0" indent="0" algn="l" defTabSz="457200" rtl="0" eaLnBrk="1" fontAlgn="auto" latinLnBrk="0" hangingPunct="1">
              <a:lnSpc>
                <a:spcPct val="100000"/>
              </a:lnSpc>
              <a:spcBef>
                <a:spcPct val="20000"/>
              </a:spcBef>
              <a:spcAft>
                <a:spcPts val="0"/>
              </a:spcAft>
              <a:buClrTx/>
              <a:buSzTx/>
              <a:buFont typeface="Arial"/>
              <a:buNone/>
              <a:tabLst/>
              <a:defRPr/>
            </a:lvl5pPr>
          </a:lstStyle>
          <a:p>
            <a:pPr marL="177800" marR="0" lvl="0" indent="-177800" algn="l" defTabSz="457200" rtl="0" eaLnBrk="1" fontAlgn="auto" latinLnBrk="0" hangingPunct="1">
              <a:lnSpc>
                <a:spcPct val="100000"/>
              </a:lnSpc>
              <a:spcBef>
                <a:spcPct val="20000"/>
              </a:spcBef>
              <a:spcAft>
                <a:spcPts val="0"/>
              </a:spcAft>
              <a:buClr>
                <a:srgbClr val="005E8B"/>
              </a:buClr>
              <a:buSzPct val="114000"/>
              <a:buFont typeface="Wingdings" charset="2"/>
              <a:buChar char="§"/>
              <a:tabLst/>
              <a:defRPr/>
            </a:pPr>
            <a:r>
              <a:rPr kumimoji="0" lang="fr-FR" sz="1800" b="1" i="0" u="none" strike="noStrike" kern="1200" cap="none" spc="0" normalizeH="0" baseline="0" noProof="0" dirty="0">
                <a:ln>
                  <a:noFill/>
                </a:ln>
                <a:solidFill>
                  <a:srgbClr val="005E8B"/>
                </a:solidFill>
                <a:effectLst/>
                <a:uLnTx/>
                <a:uFillTx/>
                <a:latin typeface="Arial" charset="0"/>
                <a:ea typeface="Arial" charset="0"/>
                <a:cs typeface="Arial" charset="0"/>
              </a:rPr>
              <a:t> Cliquez pour modifier les styles du texte du masque</a:t>
            </a:r>
          </a:p>
          <a:p>
            <a:pPr marL="627063" marR="0" lvl="1" indent="-169863" algn="l" defTabSz="457200" rtl="0" eaLnBrk="1" fontAlgn="auto" latinLnBrk="0" hangingPunct="1">
              <a:lnSpc>
                <a:spcPct val="100000"/>
              </a:lnSpc>
              <a:spcBef>
                <a:spcPct val="20000"/>
              </a:spcBef>
              <a:spcAft>
                <a:spcPts val="0"/>
              </a:spcAft>
              <a:buClr>
                <a:srgbClr val="005E8B"/>
              </a:buClr>
              <a:buSzPct val="135000"/>
              <a:buFont typeface="Arial" charset="0"/>
              <a:buChar char="•"/>
              <a:tabLst/>
              <a:defRPr/>
            </a:pPr>
            <a:r>
              <a:rPr kumimoji="0" lang="fr-FR" sz="1300" b="0" i="0" u="none" strike="noStrike" kern="1200" cap="none" spc="0" normalizeH="0" baseline="0" noProof="0" dirty="0">
                <a:ln>
                  <a:noFill/>
                </a:ln>
                <a:solidFill>
                  <a:srgbClr val="005E8B"/>
                </a:solidFill>
                <a:effectLst/>
                <a:uLnTx/>
                <a:uFillTx/>
                <a:latin typeface="Arial" charset="0"/>
                <a:ea typeface="Arial" charset="0"/>
                <a:cs typeface="Arial" charset="0"/>
              </a:rPr>
              <a:t>Deuxième niveau</a:t>
            </a:r>
          </a:p>
          <a:p>
            <a:pPr lvl="2"/>
            <a:r>
              <a:rPr lang="fr-FR" dirty="0"/>
              <a:t>Troisième niveau</a:t>
            </a:r>
          </a:p>
          <a:p>
            <a:pPr marL="627063" marR="0" lvl="3" indent="177800" algn="l" defTabSz="457200" rtl="0" eaLnBrk="1" fontAlgn="auto" latinLnBrk="0" hangingPunct="1">
              <a:lnSpc>
                <a:spcPct val="100000"/>
              </a:lnSpc>
              <a:spcBef>
                <a:spcPct val="20000"/>
              </a:spcBef>
              <a:spcAft>
                <a:spcPts val="0"/>
              </a:spcAft>
              <a:buClr>
                <a:srgbClr val="005E8B"/>
              </a:buClr>
              <a:buSzTx/>
              <a:buFont typeface="Arial"/>
              <a:buChar char="–"/>
              <a:tabLst/>
              <a:defRPr/>
            </a:pPr>
            <a:r>
              <a:rPr kumimoji="0" lang="fr-FR" sz="1100" b="0" i="0" u="none" strike="noStrike" kern="1200" cap="none" spc="0" normalizeH="0" baseline="0" noProof="0" dirty="0">
                <a:ln>
                  <a:noFill/>
                </a:ln>
                <a:solidFill>
                  <a:prstClr val="black"/>
                </a:solidFill>
                <a:effectLst/>
                <a:uLnTx/>
                <a:uFillTx/>
                <a:latin typeface="Arial" charset="0"/>
                <a:ea typeface="Arial" charset="0"/>
                <a:cs typeface="Arial" charset="0"/>
              </a:rPr>
              <a:t>Quatrième niveau</a:t>
            </a:r>
          </a:p>
          <a:p>
            <a:pPr lvl="4"/>
            <a:r>
              <a:rPr lang="fr-FR" dirty="0"/>
              <a:t>Cinquième niveau</a:t>
            </a:r>
          </a:p>
        </p:txBody>
      </p:sp>
    </p:spTree>
    <p:extLst>
      <p:ext uri="{BB962C8B-B14F-4D97-AF65-F5344CB8AC3E}">
        <p14:creationId xmlns:p14="http://schemas.microsoft.com/office/powerpoint/2010/main" val="33397919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Page de contenu avec texte et graphiqu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3" name="Espace réservé du contenu 2"/>
          <p:cNvSpPr>
            <a:spLocks noGrp="1"/>
          </p:cNvSpPr>
          <p:nvPr>
            <p:ph idx="1" hasCustomPrompt="1"/>
          </p:nvPr>
        </p:nvSpPr>
        <p:spPr>
          <a:xfrm>
            <a:off x="805400" y="1476296"/>
            <a:ext cx="7881400" cy="4525963"/>
          </a:xfrm>
        </p:spPr>
        <p:txBody>
          <a:bodyPr/>
          <a:lstStyle>
            <a:lvl1pPr marL="177800" marR="0" indent="-177800" algn="l" defTabSz="457200" rtl="0" eaLnBrk="1" fontAlgn="auto" latinLnBrk="0" hangingPunct="1">
              <a:lnSpc>
                <a:spcPct val="100000"/>
              </a:lnSpc>
              <a:spcBef>
                <a:spcPct val="20000"/>
              </a:spcBef>
              <a:spcAft>
                <a:spcPts val="0"/>
              </a:spcAft>
              <a:buClr>
                <a:srgbClr val="5AB88F"/>
              </a:buClr>
              <a:buSzPct val="100000"/>
              <a:buFont typeface="Arial"/>
              <a:buChar char="■"/>
              <a:tabLst/>
              <a:defRPr/>
            </a:lvl1pPr>
            <a:lvl2pPr marL="627063" marR="0" indent="-169863" algn="l" defTabSz="457200" rtl="0" eaLnBrk="1" fontAlgn="auto" latinLnBrk="0" hangingPunct="1">
              <a:lnSpc>
                <a:spcPct val="100000"/>
              </a:lnSpc>
              <a:spcBef>
                <a:spcPct val="20000"/>
              </a:spcBef>
              <a:spcAft>
                <a:spcPts val="0"/>
              </a:spcAft>
              <a:buClr>
                <a:srgbClr val="005E8B"/>
              </a:buClr>
              <a:buSzPct val="135000"/>
              <a:buFont typeface="Arial" charset="0"/>
              <a:buChar char="•"/>
              <a:tabLst/>
              <a:defRPr>
                <a:solidFill>
                  <a:srgbClr val="5AB88F"/>
                </a:solidFill>
              </a:defRPr>
            </a:lvl2pPr>
            <a:lvl3pPr marL="627063" marR="0" indent="0" algn="l" defTabSz="457200" rtl="0" eaLnBrk="1" fontAlgn="auto" latinLnBrk="0" hangingPunct="1">
              <a:lnSpc>
                <a:spcPct val="100000"/>
              </a:lnSpc>
              <a:spcBef>
                <a:spcPct val="20000"/>
              </a:spcBef>
              <a:spcAft>
                <a:spcPts val="0"/>
              </a:spcAft>
              <a:buClrTx/>
              <a:buSzTx/>
              <a:buFont typeface="Arial"/>
              <a:buNone/>
              <a:tabLst/>
              <a:defRPr/>
            </a:lvl3pPr>
            <a:lvl4pPr marL="627063" marR="0" indent="177800" algn="l" defTabSz="457200" rtl="0" eaLnBrk="1" fontAlgn="auto" latinLnBrk="0" hangingPunct="1">
              <a:lnSpc>
                <a:spcPct val="100000"/>
              </a:lnSpc>
              <a:spcBef>
                <a:spcPct val="20000"/>
              </a:spcBef>
              <a:spcAft>
                <a:spcPts val="0"/>
              </a:spcAft>
              <a:buClr>
                <a:srgbClr val="005E8B"/>
              </a:buClr>
              <a:buSzTx/>
              <a:buFont typeface="Arial"/>
              <a:buChar char="–"/>
              <a:tabLst/>
              <a:defRPr/>
            </a:lvl4pPr>
            <a:lvl5pPr marL="806450" marR="0" indent="0" algn="l" defTabSz="457200" rtl="0" eaLnBrk="1" fontAlgn="auto" latinLnBrk="0" hangingPunct="1">
              <a:lnSpc>
                <a:spcPct val="100000"/>
              </a:lnSpc>
              <a:spcBef>
                <a:spcPct val="20000"/>
              </a:spcBef>
              <a:spcAft>
                <a:spcPts val="0"/>
              </a:spcAft>
              <a:buClrTx/>
              <a:buSzTx/>
              <a:buFont typeface="Arial"/>
              <a:buNone/>
              <a:tabLst/>
              <a:defRPr/>
            </a:lvl5pPr>
          </a:lstStyle>
          <a:p>
            <a:pPr lvl="0"/>
            <a:r>
              <a:rPr lang="fr-FR" dirty="0"/>
              <a:t> Cliquez pour modifier les styles du texte du masque</a:t>
            </a:r>
          </a:p>
          <a:p>
            <a:pPr marL="627063" marR="0" lvl="1" indent="-169863" algn="l" defTabSz="457200" rtl="0" eaLnBrk="1" fontAlgn="auto" latinLnBrk="0" hangingPunct="1">
              <a:lnSpc>
                <a:spcPct val="100000"/>
              </a:lnSpc>
              <a:spcBef>
                <a:spcPct val="20000"/>
              </a:spcBef>
              <a:spcAft>
                <a:spcPts val="0"/>
              </a:spcAft>
              <a:buClr>
                <a:srgbClr val="005E8B"/>
              </a:buClr>
              <a:buSzPct val="135000"/>
              <a:buFont typeface="Arial" charset="0"/>
              <a:buChar char="•"/>
              <a:tabLst/>
              <a:defRPr/>
            </a:pPr>
            <a:r>
              <a:rPr kumimoji="0" lang="fr-FR" sz="1300" b="0" i="0" u="none" strike="noStrike" kern="1200" cap="none" spc="0" normalizeH="0" baseline="0" noProof="0" dirty="0">
                <a:ln>
                  <a:noFill/>
                </a:ln>
                <a:solidFill>
                  <a:srgbClr val="005E8B"/>
                </a:solidFill>
                <a:effectLst/>
                <a:uLnTx/>
                <a:uFillTx/>
                <a:latin typeface="Arial" charset="0"/>
                <a:ea typeface="Arial" charset="0"/>
                <a:cs typeface="Arial" charset="0"/>
              </a:rPr>
              <a:t>Deuxième niveau</a:t>
            </a:r>
          </a:p>
          <a:p>
            <a:pPr lvl="2"/>
            <a:r>
              <a:rPr lang="fr-FR" dirty="0"/>
              <a:t>Troisième niveau</a:t>
            </a:r>
          </a:p>
          <a:p>
            <a:pPr marL="627063" marR="0" lvl="3" indent="177800" algn="l" defTabSz="457200" rtl="0" eaLnBrk="1" fontAlgn="auto" latinLnBrk="0" hangingPunct="1">
              <a:lnSpc>
                <a:spcPct val="100000"/>
              </a:lnSpc>
              <a:spcBef>
                <a:spcPct val="20000"/>
              </a:spcBef>
              <a:spcAft>
                <a:spcPts val="0"/>
              </a:spcAft>
              <a:buClr>
                <a:srgbClr val="005E8B"/>
              </a:buClr>
              <a:buSzTx/>
              <a:buFont typeface="Arial"/>
              <a:buChar char="–"/>
              <a:tabLst/>
              <a:defRPr/>
            </a:pPr>
            <a:r>
              <a:rPr kumimoji="0" lang="fr-FR" sz="1100" b="0" i="0" u="none" strike="noStrike" kern="1200" cap="none" spc="0" normalizeH="0" baseline="0" noProof="0" dirty="0">
                <a:ln>
                  <a:noFill/>
                </a:ln>
                <a:solidFill>
                  <a:prstClr val="black"/>
                </a:solidFill>
                <a:effectLst/>
                <a:uLnTx/>
                <a:uFillTx/>
                <a:latin typeface="Arial" charset="0"/>
                <a:ea typeface="Arial" charset="0"/>
                <a:cs typeface="Arial" charset="0"/>
              </a:rPr>
              <a:t>Quatrième niveau</a:t>
            </a:r>
          </a:p>
          <a:p>
            <a:pPr lvl="4"/>
            <a:r>
              <a:rPr lang="fr-FR" dirty="0"/>
              <a:t>Cinquième niveau</a:t>
            </a:r>
          </a:p>
        </p:txBody>
      </p:sp>
      <p:sp>
        <p:nvSpPr>
          <p:cNvPr id="6" name="Espace réservé du numéro de diapositive 5"/>
          <p:cNvSpPr>
            <a:spLocks noGrp="1"/>
          </p:cNvSpPr>
          <p:nvPr>
            <p:ph type="sldNum" sz="quarter" idx="12"/>
          </p:nvPr>
        </p:nvSpPr>
        <p:spPr>
          <a:xfrm>
            <a:off x="8149942" y="6390910"/>
            <a:ext cx="450457" cy="365125"/>
          </a:xfrm>
          <a:prstGeom prst="rect">
            <a:avLst/>
          </a:prstGeom>
        </p:spPr>
        <p:txBody>
          <a:bodyPr/>
          <a:lstStyle/>
          <a:p>
            <a:fld id="{A786685B-2977-D546-9E3D-3CA676A47F0C}" type="slidenum">
              <a:rPr lang="fr-FR" smtClean="0"/>
              <a:t>‹N°›</a:t>
            </a:fld>
            <a:endParaRPr lang="fr-FR"/>
          </a:p>
        </p:txBody>
      </p:sp>
    </p:spTree>
    <p:extLst>
      <p:ext uri="{BB962C8B-B14F-4D97-AF65-F5344CB8AC3E}">
        <p14:creationId xmlns:p14="http://schemas.microsoft.com/office/powerpoint/2010/main" val="681539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673" y="-14607"/>
            <a:ext cx="9166298" cy="6866894"/>
          </a:xfrm>
          <a:prstGeom prst="rect">
            <a:avLst/>
          </a:prstGeom>
        </p:spPr>
      </p:pic>
      <p:sp>
        <p:nvSpPr>
          <p:cNvPr id="3" name="Espace réservé du numéro de diapositive 2"/>
          <p:cNvSpPr>
            <a:spLocks noGrp="1"/>
          </p:cNvSpPr>
          <p:nvPr>
            <p:ph type="sldNum" sz="quarter" idx="10"/>
          </p:nvPr>
        </p:nvSpPr>
        <p:spPr/>
        <p:txBody>
          <a:bodyPr/>
          <a:lstStyle/>
          <a:p>
            <a:fld id="{1FC8907D-B208-DC44-82F5-2940ECA1C9FA}" type="slidenum">
              <a:rPr lang="fr-FR" smtClean="0"/>
              <a:pPr/>
              <a:t>‹N°›</a:t>
            </a:fld>
            <a:endParaRPr lang="fr-FR" dirty="0"/>
          </a:p>
        </p:txBody>
      </p:sp>
      <p:sp>
        <p:nvSpPr>
          <p:cNvPr id="5" name="Titre 1"/>
          <p:cNvSpPr>
            <a:spLocks noGrp="1"/>
          </p:cNvSpPr>
          <p:nvPr>
            <p:ph type="ctrTitle" hasCustomPrompt="1"/>
          </p:nvPr>
        </p:nvSpPr>
        <p:spPr>
          <a:xfrm>
            <a:off x="3090594" y="2238108"/>
            <a:ext cx="5826983" cy="1442078"/>
          </a:xfrm>
        </p:spPr>
        <p:txBody>
          <a:bodyPr/>
          <a:lstStyle>
            <a:lvl1pPr>
              <a:defRPr sz="3200" b="1" i="0">
                <a:solidFill>
                  <a:schemeClr val="bg1"/>
                </a:solidFill>
                <a:latin typeface="Arial Black" charset="0"/>
                <a:ea typeface="Arial Black" charset="0"/>
                <a:cs typeface="Arial Black" charset="0"/>
              </a:defRPr>
            </a:lvl1pPr>
          </a:lstStyle>
          <a:p>
            <a:r>
              <a:rPr lang="fr-FR" dirty="0"/>
              <a:t>Cliquez et modifiez </a:t>
            </a:r>
            <a:br>
              <a:rPr lang="fr-FR" dirty="0"/>
            </a:br>
            <a:r>
              <a:rPr lang="fr-FR" dirty="0"/>
              <a:t>le titre</a:t>
            </a:r>
          </a:p>
        </p:txBody>
      </p:sp>
      <p:sp>
        <p:nvSpPr>
          <p:cNvPr id="6" name="Sous-titre 2"/>
          <p:cNvSpPr>
            <a:spLocks noGrp="1"/>
          </p:cNvSpPr>
          <p:nvPr>
            <p:ph type="subTitle" idx="1" hasCustomPrompt="1"/>
          </p:nvPr>
        </p:nvSpPr>
        <p:spPr>
          <a:xfrm>
            <a:off x="3090594" y="3716042"/>
            <a:ext cx="5826983" cy="1387175"/>
          </a:xfrm>
        </p:spPr>
        <p:txBody>
          <a:bodyPr>
            <a:normAutofit/>
          </a:bodyPr>
          <a:lstStyle>
            <a:lvl1pPr marL="0" indent="0" algn="l">
              <a:buNone/>
              <a:defRPr sz="2800" b="0" i="0">
                <a:solidFill>
                  <a:schemeClr val="tx1"/>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Cliquez pour modifier le style </a:t>
            </a:r>
            <a:br>
              <a:rPr lang="fr-FR" dirty="0"/>
            </a:br>
            <a:r>
              <a:rPr lang="fr-FR" dirty="0"/>
              <a:t>des sous-titres du masque</a:t>
            </a:r>
          </a:p>
        </p:txBody>
      </p:sp>
      <p:grpSp>
        <p:nvGrpSpPr>
          <p:cNvPr id="7" name="Grouper 6"/>
          <p:cNvGrpSpPr/>
          <p:nvPr userDrawn="1"/>
        </p:nvGrpSpPr>
        <p:grpSpPr>
          <a:xfrm>
            <a:off x="3184313" y="2238108"/>
            <a:ext cx="525531" cy="171686"/>
            <a:chOff x="5391302" y="1426464"/>
            <a:chExt cx="604579" cy="197510"/>
          </a:xfrm>
          <a:solidFill>
            <a:srgbClr val="8B2934"/>
          </a:solidFill>
        </p:grpSpPr>
        <p:sp>
          <p:nvSpPr>
            <p:cNvPr id="8" name="Rectangle 7"/>
            <p:cNvSpPr/>
            <p:nvPr/>
          </p:nvSpPr>
          <p:spPr>
            <a:xfrm>
              <a:off x="5391302" y="1426464"/>
              <a:ext cx="95098" cy="197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5438850" y="1525218"/>
              <a:ext cx="557031" cy="9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0712650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age sommair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5" name="Espace réservé du numéro de diapositive 4"/>
          <p:cNvSpPr>
            <a:spLocks noGrp="1"/>
          </p:cNvSpPr>
          <p:nvPr>
            <p:ph type="sldNum" sz="quarter" idx="12"/>
          </p:nvPr>
        </p:nvSpPr>
        <p:spPr>
          <a:xfrm>
            <a:off x="8149942" y="6390910"/>
            <a:ext cx="450457" cy="365125"/>
          </a:xfrm>
          <a:prstGeom prst="rect">
            <a:avLst/>
          </a:prstGeom>
        </p:spPr>
        <p:txBody>
          <a:bodyPr/>
          <a:lstStyle/>
          <a:p>
            <a:fld id="{A786685B-2977-D546-9E3D-3CA676A47F0C}" type="slidenum">
              <a:rPr lang="fr-FR" smtClean="0"/>
              <a:pPr/>
              <a:t>‹N°›</a:t>
            </a:fld>
            <a:endParaRPr lang="fr-FR" dirty="0"/>
          </a:p>
        </p:txBody>
      </p:sp>
      <p:sp>
        <p:nvSpPr>
          <p:cNvPr id="7" name="Espace réservé du texte 6"/>
          <p:cNvSpPr>
            <a:spLocks noGrp="1"/>
          </p:cNvSpPr>
          <p:nvPr>
            <p:ph type="body" sz="quarter" idx="13" hasCustomPrompt="1"/>
          </p:nvPr>
        </p:nvSpPr>
        <p:spPr>
          <a:xfrm>
            <a:off x="804863" y="1469378"/>
            <a:ext cx="7881937" cy="4397375"/>
          </a:xfrm>
        </p:spPr>
        <p:txBody>
          <a:bodyPr/>
          <a:lstStyle>
            <a:lvl1pPr>
              <a:buClr>
                <a:srgbClr val="5AB88F"/>
              </a:buClr>
              <a:defRPr>
                <a:solidFill>
                  <a:srgbClr val="005E8B"/>
                </a:solidFill>
              </a:defRPr>
            </a:lvl1pPr>
          </a:lstStyle>
          <a:p>
            <a:pPr lvl="0"/>
            <a:r>
              <a:rPr lang="fr-FR" dirty="0"/>
              <a:t> Cliquez pour modifier les styles du texte du masque</a:t>
            </a:r>
          </a:p>
        </p:txBody>
      </p:sp>
    </p:spTree>
    <p:extLst>
      <p:ext uri="{BB962C8B-B14F-4D97-AF65-F5344CB8AC3E}">
        <p14:creationId xmlns:p14="http://schemas.microsoft.com/office/powerpoint/2010/main" val="19171729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08773" y="69692"/>
            <a:ext cx="8004162" cy="828574"/>
          </a:xfrm>
        </p:spPr>
        <p:txBody>
          <a:bodyPr anchor="b">
            <a:normAutofit/>
          </a:bodyPr>
          <a:lstStyle>
            <a:lvl1pPr algn="l">
              <a:defRPr sz="3000" b="0"/>
            </a:lvl1pPr>
          </a:lstStyle>
          <a:p>
            <a:r>
              <a:rPr lang="fr-FR" dirty="0"/>
              <a:t>Cliquez et modifiez le titre</a:t>
            </a:r>
          </a:p>
        </p:txBody>
      </p:sp>
      <p:sp>
        <p:nvSpPr>
          <p:cNvPr id="3" name="Espace réservé pour une image  2"/>
          <p:cNvSpPr>
            <a:spLocks noGrp="1"/>
          </p:cNvSpPr>
          <p:nvPr>
            <p:ph type="pic" idx="1"/>
          </p:nvPr>
        </p:nvSpPr>
        <p:spPr>
          <a:xfrm>
            <a:off x="677333" y="1494531"/>
            <a:ext cx="7923066" cy="32330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677333" y="5367338"/>
            <a:ext cx="7923066"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Cliquez pour modifier les styles du texte du masque</a:t>
            </a:r>
          </a:p>
        </p:txBody>
      </p:sp>
      <p:sp>
        <p:nvSpPr>
          <p:cNvPr id="7" name="Espace réservé du numéro de diapositive 6"/>
          <p:cNvSpPr>
            <a:spLocks noGrp="1"/>
          </p:cNvSpPr>
          <p:nvPr>
            <p:ph type="sldNum" sz="quarter" idx="12"/>
          </p:nvPr>
        </p:nvSpPr>
        <p:spPr>
          <a:xfrm>
            <a:off x="8149942" y="6390910"/>
            <a:ext cx="450457" cy="365125"/>
          </a:xfrm>
          <a:prstGeom prst="rect">
            <a:avLst/>
          </a:prstGeom>
        </p:spPr>
        <p:txBody>
          <a:bodyPr/>
          <a:lstStyle/>
          <a:p>
            <a:fld id="{A786685B-2977-D546-9E3D-3CA676A47F0C}" type="slidenum">
              <a:rPr lang="fr-FR" smtClean="0"/>
              <a:t>‹N°›</a:t>
            </a:fld>
            <a:endParaRPr lang="fr-FR"/>
          </a:p>
        </p:txBody>
      </p:sp>
    </p:spTree>
    <p:extLst>
      <p:ext uri="{BB962C8B-B14F-4D97-AF65-F5344CB8AC3E}">
        <p14:creationId xmlns:p14="http://schemas.microsoft.com/office/powerpoint/2010/main" val="24309252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age de contenu 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5" name="Espace réservé du numéro de diapositive 4"/>
          <p:cNvSpPr>
            <a:spLocks noGrp="1"/>
          </p:cNvSpPr>
          <p:nvPr>
            <p:ph type="sldNum" sz="quarter" idx="12"/>
          </p:nvPr>
        </p:nvSpPr>
        <p:spPr>
          <a:xfrm>
            <a:off x="8149942" y="6390910"/>
            <a:ext cx="450457" cy="365125"/>
          </a:xfrm>
          <a:prstGeom prst="rect">
            <a:avLst/>
          </a:prstGeom>
        </p:spPr>
        <p:txBody>
          <a:bodyPr/>
          <a:lstStyle/>
          <a:p>
            <a:fld id="{A786685B-2977-D546-9E3D-3CA676A47F0C}" type="slidenum">
              <a:rPr lang="fr-FR" smtClean="0"/>
              <a:pPr/>
              <a:t>‹N°›</a:t>
            </a:fld>
            <a:endParaRPr lang="fr-FR" dirty="0"/>
          </a:p>
        </p:txBody>
      </p:sp>
      <p:sp>
        <p:nvSpPr>
          <p:cNvPr id="6" name="Espace réservé du texte 6"/>
          <p:cNvSpPr>
            <a:spLocks noGrp="1"/>
          </p:cNvSpPr>
          <p:nvPr>
            <p:ph type="body" sz="quarter" idx="13" hasCustomPrompt="1"/>
          </p:nvPr>
        </p:nvSpPr>
        <p:spPr>
          <a:xfrm>
            <a:off x="804863" y="1471083"/>
            <a:ext cx="7881937" cy="4598988"/>
          </a:xfrm>
        </p:spPr>
        <p:txBody>
          <a:bodyPr/>
          <a:lstStyle>
            <a:lvl1pPr marL="177800" marR="0" indent="-177800" algn="l" defTabSz="457200" rtl="0" eaLnBrk="1" fontAlgn="auto" latinLnBrk="0" hangingPunct="1">
              <a:lnSpc>
                <a:spcPct val="100000"/>
              </a:lnSpc>
              <a:spcBef>
                <a:spcPct val="20000"/>
              </a:spcBef>
              <a:spcAft>
                <a:spcPts val="0"/>
              </a:spcAft>
              <a:buClr>
                <a:srgbClr val="005E8B"/>
              </a:buClr>
              <a:buSzPct val="114000"/>
              <a:buFont typeface="Wingdings" charset="2"/>
              <a:buChar char="§"/>
              <a:tabLst/>
              <a:defRPr/>
            </a:lvl1pPr>
            <a:lvl2pPr marL="627063" marR="0" indent="-169863" algn="l" defTabSz="457200" rtl="0" eaLnBrk="1" fontAlgn="auto" latinLnBrk="0" hangingPunct="1">
              <a:lnSpc>
                <a:spcPct val="100000"/>
              </a:lnSpc>
              <a:spcBef>
                <a:spcPct val="20000"/>
              </a:spcBef>
              <a:spcAft>
                <a:spcPts val="0"/>
              </a:spcAft>
              <a:buClr>
                <a:srgbClr val="005E8B"/>
              </a:buClr>
              <a:buSzPct val="135000"/>
              <a:buFont typeface="Arial" charset="0"/>
              <a:buChar char="•"/>
              <a:tabLst/>
              <a:defRPr/>
            </a:lvl2pPr>
            <a:lvl3pPr marL="627063" marR="0" indent="0" algn="l" defTabSz="457200" rtl="0" eaLnBrk="1" fontAlgn="auto" latinLnBrk="0" hangingPunct="1">
              <a:lnSpc>
                <a:spcPct val="100000"/>
              </a:lnSpc>
              <a:spcBef>
                <a:spcPct val="20000"/>
              </a:spcBef>
              <a:spcAft>
                <a:spcPts val="0"/>
              </a:spcAft>
              <a:buClrTx/>
              <a:buSzTx/>
              <a:buFont typeface="Arial"/>
              <a:buNone/>
              <a:tabLst/>
              <a:defRPr/>
            </a:lvl3pPr>
            <a:lvl4pPr marL="627063" marR="0" indent="177800" algn="l" defTabSz="457200" rtl="0" eaLnBrk="1" fontAlgn="auto" latinLnBrk="0" hangingPunct="1">
              <a:lnSpc>
                <a:spcPct val="100000"/>
              </a:lnSpc>
              <a:spcBef>
                <a:spcPct val="20000"/>
              </a:spcBef>
              <a:spcAft>
                <a:spcPts val="0"/>
              </a:spcAft>
              <a:buClr>
                <a:srgbClr val="005E8B"/>
              </a:buClr>
              <a:buSzTx/>
              <a:buFont typeface="Arial"/>
              <a:buChar char="–"/>
              <a:tabLst/>
              <a:defRPr/>
            </a:lvl4pPr>
            <a:lvl5pPr marL="806450" marR="0" indent="0" algn="l" defTabSz="457200" rtl="0" eaLnBrk="1" fontAlgn="auto" latinLnBrk="0" hangingPunct="1">
              <a:lnSpc>
                <a:spcPct val="100000"/>
              </a:lnSpc>
              <a:spcBef>
                <a:spcPct val="20000"/>
              </a:spcBef>
              <a:spcAft>
                <a:spcPts val="0"/>
              </a:spcAft>
              <a:buClrTx/>
              <a:buSzTx/>
              <a:buFont typeface="Arial"/>
              <a:buNone/>
              <a:tabLst/>
              <a:defRPr/>
            </a:lvl5pPr>
          </a:lstStyle>
          <a:p>
            <a:pPr marL="177800" marR="0" lvl="0" indent="-177800" algn="l" defTabSz="457200" rtl="0" eaLnBrk="1" fontAlgn="auto" latinLnBrk="0" hangingPunct="1">
              <a:lnSpc>
                <a:spcPct val="100000"/>
              </a:lnSpc>
              <a:spcBef>
                <a:spcPct val="20000"/>
              </a:spcBef>
              <a:spcAft>
                <a:spcPts val="0"/>
              </a:spcAft>
              <a:buClr>
                <a:srgbClr val="005E8B"/>
              </a:buClr>
              <a:buSzPct val="114000"/>
              <a:buFont typeface="Wingdings" charset="2"/>
              <a:buChar char="§"/>
              <a:tabLst/>
              <a:defRPr/>
            </a:pPr>
            <a:r>
              <a:rPr kumimoji="0" lang="fr-FR" sz="1800" b="1" i="0" u="none" strike="noStrike" kern="1200" cap="none" spc="0" normalizeH="0" baseline="0" noProof="0" dirty="0">
                <a:ln>
                  <a:noFill/>
                </a:ln>
                <a:solidFill>
                  <a:srgbClr val="005E8B"/>
                </a:solidFill>
                <a:effectLst/>
                <a:uLnTx/>
                <a:uFillTx/>
                <a:latin typeface="Arial" charset="0"/>
                <a:ea typeface="Arial" charset="0"/>
                <a:cs typeface="Arial" charset="0"/>
              </a:rPr>
              <a:t> Cliquez pour modifier les styles du texte du masque</a:t>
            </a:r>
          </a:p>
          <a:p>
            <a:pPr marL="627063" marR="0" lvl="1" indent="-169863" algn="l" defTabSz="457200" rtl="0" eaLnBrk="1" fontAlgn="auto" latinLnBrk="0" hangingPunct="1">
              <a:lnSpc>
                <a:spcPct val="100000"/>
              </a:lnSpc>
              <a:spcBef>
                <a:spcPct val="20000"/>
              </a:spcBef>
              <a:spcAft>
                <a:spcPts val="0"/>
              </a:spcAft>
              <a:buClr>
                <a:srgbClr val="005E8B"/>
              </a:buClr>
              <a:buSzPct val="135000"/>
              <a:buFont typeface="Arial" charset="0"/>
              <a:buChar char="•"/>
              <a:tabLst/>
              <a:defRPr/>
            </a:pPr>
            <a:r>
              <a:rPr kumimoji="0" lang="fr-FR" sz="1300" b="0" i="0" u="none" strike="noStrike" kern="1200" cap="none" spc="0" normalizeH="0" baseline="0" noProof="0" dirty="0">
                <a:ln>
                  <a:noFill/>
                </a:ln>
                <a:solidFill>
                  <a:srgbClr val="005E8B"/>
                </a:solidFill>
                <a:effectLst/>
                <a:uLnTx/>
                <a:uFillTx/>
                <a:latin typeface="Arial" charset="0"/>
                <a:ea typeface="Arial" charset="0"/>
                <a:cs typeface="Arial" charset="0"/>
              </a:rPr>
              <a:t>Deuxième niveau</a:t>
            </a:r>
          </a:p>
          <a:p>
            <a:pPr lvl="2"/>
            <a:r>
              <a:rPr lang="fr-FR" dirty="0"/>
              <a:t>Troisième niveau</a:t>
            </a:r>
          </a:p>
          <a:p>
            <a:pPr marL="627063" marR="0" lvl="3" indent="177800" algn="l" defTabSz="457200" rtl="0" eaLnBrk="1" fontAlgn="auto" latinLnBrk="0" hangingPunct="1">
              <a:lnSpc>
                <a:spcPct val="100000"/>
              </a:lnSpc>
              <a:spcBef>
                <a:spcPct val="20000"/>
              </a:spcBef>
              <a:spcAft>
                <a:spcPts val="0"/>
              </a:spcAft>
              <a:buClr>
                <a:srgbClr val="005E8B"/>
              </a:buClr>
              <a:buSzTx/>
              <a:buFont typeface="Arial"/>
              <a:buChar char="–"/>
              <a:tabLst/>
              <a:defRPr/>
            </a:pPr>
            <a:r>
              <a:rPr kumimoji="0" lang="fr-FR" sz="1100" b="0" i="0" u="none" strike="noStrike" kern="1200" cap="none" spc="0" normalizeH="0" baseline="0" noProof="0" dirty="0">
                <a:ln>
                  <a:noFill/>
                </a:ln>
                <a:solidFill>
                  <a:prstClr val="black"/>
                </a:solidFill>
                <a:effectLst/>
                <a:uLnTx/>
                <a:uFillTx/>
                <a:latin typeface="Arial" charset="0"/>
                <a:ea typeface="Arial" charset="0"/>
                <a:cs typeface="Arial" charset="0"/>
              </a:rPr>
              <a:t>Quatrième niveau</a:t>
            </a:r>
          </a:p>
          <a:p>
            <a:pPr lvl="4"/>
            <a:r>
              <a:rPr lang="fr-FR" dirty="0"/>
              <a:t>Cinquième niveau</a:t>
            </a: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Page de contenu avec texte et graphiqu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3" name="Espace réservé du contenu 2"/>
          <p:cNvSpPr>
            <a:spLocks noGrp="1"/>
          </p:cNvSpPr>
          <p:nvPr>
            <p:ph idx="1" hasCustomPrompt="1"/>
          </p:nvPr>
        </p:nvSpPr>
        <p:spPr>
          <a:xfrm>
            <a:off x="805400" y="1476296"/>
            <a:ext cx="7881400" cy="4525963"/>
          </a:xfrm>
        </p:spPr>
        <p:txBody>
          <a:bodyPr/>
          <a:lstStyle>
            <a:lvl1pPr marL="177800" marR="0" indent="-177800" algn="l" defTabSz="457200" rtl="0" eaLnBrk="1" fontAlgn="auto" latinLnBrk="0" hangingPunct="1">
              <a:lnSpc>
                <a:spcPct val="100000"/>
              </a:lnSpc>
              <a:spcBef>
                <a:spcPct val="20000"/>
              </a:spcBef>
              <a:spcAft>
                <a:spcPts val="0"/>
              </a:spcAft>
              <a:buClr>
                <a:srgbClr val="E96667"/>
              </a:buClr>
              <a:buSzPct val="100000"/>
              <a:buFont typeface="Arial"/>
              <a:buChar char="■"/>
              <a:tabLst/>
              <a:defRPr/>
            </a:lvl1pPr>
            <a:lvl2pPr marL="627063" marR="0" indent="-169863" algn="l" defTabSz="457200" rtl="0" eaLnBrk="1" fontAlgn="auto" latinLnBrk="0" hangingPunct="1">
              <a:lnSpc>
                <a:spcPct val="100000"/>
              </a:lnSpc>
              <a:spcBef>
                <a:spcPct val="20000"/>
              </a:spcBef>
              <a:spcAft>
                <a:spcPts val="0"/>
              </a:spcAft>
              <a:buClr>
                <a:srgbClr val="005E8B"/>
              </a:buClr>
              <a:buSzPct val="135000"/>
              <a:buFont typeface="Arial" charset="0"/>
              <a:buChar char="•"/>
              <a:tabLst/>
              <a:defRPr/>
            </a:lvl2pPr>
            <a:lvl3pPr marL="627063" marR="0" indent="0" algn="l" defTabSz="457200" rtl="0" eaLnBrk="1" fontAlgn="auto" latinLnBrk="0" hangingPunct="1">
              <a:lnSpc>
                <a:spcPct val="100000"/>
              </a:lnSpc>
              <a:spcBef>
                <a:spcPct val="20000"/>
              </a:spcBef>
              <a:spcAft>
                <a:spcPts val="0"/>
              </a:spcAft>
              <a:buClrTx/>
              <a:buSzTx/>
              <a:buFont typeface="Arial"/>
              <a:buNone/>
              <a:tabLst/>
              <a:defRPr/>
            </a:lvl3pPr>
            <a:lvl4pPr marL="627063" marR="0" indent="177800" algn="l" defTabSz="457200" rtl="0" eaLnBrk="1" fontAlgn="auto" latinLnBrk="0" hangingPunct="1">
              <a:lnSpc>
                <a:spcPct val="100000"/>
              </a:lnSpc>
              <a:spcBef>
                <a:spcPct val="20000"/>
              </a:spcBef>
              <a:spcAft>
                <a:spcPts val="0"/>
              </a:spcAft>
              <a:buClr>
                <a:srgbClr val="005E8B"/>
              </a:buClr>
              <a:buSzTx/>
              <a:buFont typeface="Arial"/>
              <a:buChar char="–"/>
              <a:tabLst/>
              <a:defRPr/>
            </a:lvl4pPr>
            <a:lvl5pPr marL="806450" marR="0" indent="0" algn="l" defTabSz="457200" rtl="0" eaLnBrk="1" fontAlgn="auto" latinLnBrk="0" hangingPunct="1">
              <a:lnSpc>
                <a:spcPct val="100000"/>
              </a:lnSpc>
              <a:spcBef>
                <a:spcPct val="20000"/>
              </a:spcBef>
              <a:spcAft>
                <a:spcPts val="0"/>
              </a:spcAft>
              <a:buClrTx/>
              <a:buSzTx/>
              <a:buFont typeface="Arial"/>
              <a:buNone/>
              <a:tabLst/>
              <a:defRPr/>
            </a:lvl5pPr>
          </a:lstStyle>
          <a:p>
            <a:pPr lvl="0"/>
            <a:r>
              <a:rPr lang="fr-FR" dirty="0"/>
              <a:t> Cliquez pour modifier les styles du texte du masque</a:t>
            </a:r>
          </a:p>
          <a:p>
            <a:pPr marL="627063" marR="0" lvl="1" indent="-169863" algn="l" defTabSz="457200" rtl="0" eaLnBrk="1" fontAlgn="auto" latinLnBrk="0" hangingPunct="1">
              <a:lnSpc>
                <a:spcPct val="100000"/>
              </a:lnSpc>
              <a:spcBef>
                <a:spcPct val="20000"/>
              </a:spcBef>
              <a:spcAft>
                <a:spcPts val="0"/>
              </a:spcAft>
              <a:buClr>
                <a:srgbClr val="005E8B"/>
              </a:buClr>
              <a:buSzPct val="135000"/>
              <a:buFont typeface="Arial" charset="0"/>
              <a:buChar char="•"/>
              <a:tabLst/>
              <a:defRPr/>
            </a:pPr>
            <a:r>
              <a:rPr kumimoji="0" lang="fr-FR" sz="1300" b="0" i="0" u="none" strike="noStrike" kern="1200" cap="none" spc="0" normalizeH="0" baseline="0" noProof="0" dirty="0">
                <a:ln>
                  <a:noFill/>
                </a:ln>
                <a:solidFill>
                  <a:srgbClr val="005E8B"/>
                </a:solidFill>
                <a:effectLst/>
                <a:uLnTx/>
                <a:uFillTx/>
                <a:latin typeface="Arial" charset="0"/>
                <a:ea typeface="Arial" charset="0"/>
                <a:cs typeface="Arial" charset="0"/>
              </a:rPr>
              <a:t>Deuxième niveau</a:t>
            </a:r>
          </a:p>
          <a:p>
            <a:pPr lvl="2"/>
            <a:r>
              <a:rPr lang="fr-FR" dirty="0"/>
              <a:t>Troisième niveau</a:t>
            </a:r>
          </a:p>
          <a:p>
            <a:pPr marL="627063" marR="0" lvl="3" indent="177800" algn="l" defTabSz="457200" rtl="0" eaLnBrk="1" fontAlgn="auto" latinLnBrk="0" hangingPunct="1">
              <a:lnSpc>
                <a:spcPct val="100000"/>
              </a:lnSpc>
              <a:spcBef>
                <a:spcPct val="20000"/>
              </a:spcBef>
              <a:spcAft>
                <a:spcPts val="0"/>
              </a:spcAft>
              <a:buClr>
                <a:srgbClr val="005E8B"/>
              </a:buClr>
              <a:buSzTx/>
              <a:buFont typeface="Arial"/>
              <a:buChar char="–"/>
              <a:tabLst/>
              <a:defRPr/>
            </a:pPr>
            <a:r>
              <a:rPr kumimoji="0" lang="fr-FR" sz="1100" b="0" i="0" u="none" strike="noStrike" kern="1200" cap="none" spc="0" normalizeH="0" baseline="0" noProof="0" dirty="0">
                <a:ln>
                  <a:noFill/>
                </a:ln>
                <a:solidFill>
                  <a:prstClr val="black"/>
                </a:solidFill>
                <a:effectLst/>
                <a:uLnTx/>
                <a:uFillTx/>
                <a:latin typeface="Arial" charset="0"/>
                <a:ea typeface="Arial" charset="0"/>
                <a:cs typeface="Arial" charset="0"/>
              </a:rPr>
              <a:t>Quatrième niveau</a:t>
            </a:r>
          </a:p>
          <a:p>
            <a:pPr lvl="4"/>
            <a:r>
              <a:rPr lang="fr-FR" dirty="0"/>
              <a:t>Cinquième niveau</a:t>
            </a:r>
          </a:p>
        </p:txBody>
      </p:sp>
      <p:sp>
        <p:nvSpPr>
          <p:cNvPr id="6" name="Espace réservé du numéro de diapositive 5"/>
          <p:cNvSpPr>
            <a:spLocks noGrp="1"/>
          </p:cNvSpPr>
          <p:nvPr>
            <p:ph type="sldNum" sz="quarter" idx="12"/>
          </p:nvPr>
        </p:nvSpPr>
        <p:spPr>
          <a:xfrm>
            <a:off x="8149942" y="6390910"/>
            <a:ext cx="450457" cy="365125"/>
          </a:xfrm>
          <a:prstGeom prst="rect">
            <a:avLst/>
          </a:prstGeom>
        </p:spPr>
        <p:txBody>
          <a:bodyPr/>
          <a:lstStyle/>
          <a:p>
            <a:fld id="{A786685B-2977-D546-9E3D-3CA676A47F0C}" type="slidenum">
              <a:rPr lang="fr-FR" smtClean="0"/>
              <a:t>‹N°›</a:t>
            </a:fld>
            <a:endParaRPr lang="fr-F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age sommair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5" name="Espace réservé du numéro de diapositive 4"/>
          <p:cNvSpPr>
            <a:spLocks noGrp="1"/>
          </p:cNvSpPr>
          <p:nvPr>
            <p:ph type="sldNum" sz="quarter" idx="12"/>
          </p:nvPr>
        </p:nvSpPr>
        <p:spPr>
          <a:xfrm>
            <a:off x="8149942" y="6390910"/>
            <a:ext cx="450457" cy="365125"/>
          </a:xfrm>
          <a:prstGeom prst="rect">
            <a:avLst/>
          </a:prstGeom>
        </p:spPr>
        <p:txBody>
          <a:bodyPr/>
          <a:lstStyle/>
          <a:p>
            <a:fld id="{A786685B-2977-D546-9E3D-3CA676A47F0C}" type="slidenum">
              <a:rPr lang="fr-FR" smtClean="0"/>
              <a:pPr/>
              <a:t>‹N°›</a:t>
            </a:fld>
            <a:endParaRPr lang="fr-FR" dirty="0"/>
          </a:p>
        </p:txBody>
      </p:sp>
      <p:sp>
        <p:nvSpPr>
          <p:cNvPr id="7" name="Espace réservé du texte 6"/>
          <p:cNvSpPr>
            <a:spLocks noGrp="1"/>
          </p:cNvSpPr>
          <p:nvPr>
            <p:ph type="body" sz="quarter" idx="13" hasCustomPrompt="1"/>
          </p:nvPr>
        </p:nvSpPr>
        <p:spPr>
          <a:xfrm>
            <a:off x="804863" y="1469378"/>
            <a:ext cx="7881937" cy="4397375"/>
          </a:xfrm>
        </p:spPr>
        <p:txBody>
          <a:bodyPr/>
          <a:lstStyle>
            <a:lvl1pPr>
              <a:buClr>
                <a:srgbClr val="5AB88F"/>
              </a:buClr>
              <a:defRPr>
                <a:solidFill>
                  <a:srgbClr val="005E8B"/>
                </a:solidFill>
              </a:defRPr>
            </a:lvl1pPr>
          </a:lstStyle>
          <a:p>
            <a:pPr lvl="0"/>
            <a:r>
              <a:rPr lang="fr-FR" dirty="0"/>
              <a:t> Cliquez pour modifier les styles du texte du masque</a:t>
            </a: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08773" y="69692"/>
            <a:ext cx="8004162" cy="828574"/>
          </a:xfrm>
        </p:spPr>
        <p:txBody>
          <a:bodyPr anchor="b">
            <a:normAutofit/>
          </a:bodyPr>
          <a:lstStyle>
            <a:lvl1pPr algn="l">
              <a:defRPr sz="3000" b="0"/>
            </a:lvl1pPr>
          </a:lstStyle>
          <a:p>
            <a:r>
              <a:rPr lang="fr-FR" dirty="0"/>
              <a:t>Cliquez et modifiez le titre</a:t>
            </a:r>
          </a:p>
        </p:txBody>
      </p:sp>
      <p:sp>
        <p:nvSpPr>
          <p:cNvPr id="3" name="Espace réservé pour une image  2"/>
          <p:cNvSpPr>
            <a:spLocks noGrp="1"/>
          </p:cNvSpPr>
          <p:nvPr>
            <p:ph type="pic" idx="1"/>
          </p:nvPr>
        </p:nvSpPr>
        <p:spPr>
          <a:xfrm>
            <a:off x="677333" y="1494531"/>
            <a:ext cx="7923066" cy="32330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677333" y="5367338"/>
            <a:ext cx="7923066"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Cliquez pour modifier les styles du texte du masque</a:t>
            </a:r>
          </a:p>
        </p:txBody>
      </p:sp>
      <p:sp>
        <p:nvSpPr>
          <p:cNvPr id="7" name="Espace réservé du numéro de diapositive 6"/>
          <p:cNvSpPr>
            <a:spLocks noGrp="1"/>
          </p:cNvSpPr>
          <p:nvPr>
            <p:ph type="sldNum" sz="quarter" idx="12"/>
          </p:nvPr>
        </p:nvSpPr>
        <p:spPr>
          <a:xfrm>
            <a:off x="8149942" y="6390910"/>
            <a:ext cx="450457" cy="365125"/>
          </a:xfrm>
          <a:prstGeom prst="rect">
            <a:avLst/>
          </a:prstGeom>
        </p:spPr>
        <p:txBody>
          <a:bodyPr/>
          <a:lstStyle/>
          <a:p>
            <a:fld id="{A786685B-2977-D546-9E3D-3CA676A47F0C}" type="slidenum">
              <a:rPr lang="fr-FR" smtClean="0"/>
              <a:t>‹N°›</a:t>
            </a:fld>
            <a:endParaRPr lang="fr-F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age de contenu 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5" name="Espace réservé du numéro de diapositive 4"/>
          <p:cNvSpPr>
            <a:spLocks noGrp="1"/>
          </p:cNvSpPr>
          <p:nvPr>
            <p:ph type="sldNum" sz="quarter" idx="12"/>
          </p:nvPr>
        </p:nvSpPr>
        <p:spPr>
          <a:xfrm>
            <a:off x="8149942" y="6390910"/>
            <a:ext cx="450457" cy="365125"/>
          </a:xfrm>
          <a:prstGeom prst="rect">
            <a:avLst/>
          </a:prstGeom>
        </p:spPr>
        <p:txBody>
          <a:bodyPr/>
          <a:lstStyle/>
          <a:p>
            <a:fld id="{A786685B-2977-D546-9E3D-3CA676A47F0C}" type="slidenum">
              <a:rPr lang="fr-FR" smtClean="0"/>
              <a:pPr/>
              <a:t>‹N°›</a:t>
            </a:fld>
            <a:endParaRPr lang="fr-FR" dirty="0"/>
          </a:p>
        </p:txBody>
      </p:sp>
      <p:sp>
        <p:nvSpPr>
          <p:cNvPr id="6" name="Espace réservé du texte 6"/>
          <p:cNvSpPr>
            <a:spLocks noGrp="1"/>
          </p:cNvSpPr>
          <p:nvPr>
            <p:ph type="body" sz="quarter" idx="13" hasCustomPrompt="1"/>
          </p:nvPr>
        </p:nvSpPr>
        <p:spPr>
          <a:xfrm>
            <a:off x="804863" y="1471083"/>
            <a:ext cx="7881937" cy="4598988"/>
          </a:xfrm>
        </p:spPr>
        <p:txBody>
          <a:bodyPr/>
          <a:lstStyle>
            <a:lvl1pPr marL="177800" marR="0" indent="-177800" algn="l" defTabSz="457200" rtl="0" eaLnBrk="1" fontAlgn="auto" latinLnBrk="0" hangingPunct="1">
              <a:lnSpc>
                <a:spcPct val="100000"/>
              </a:lnSpc>
              <a:spcBef>
                <a:spcPct val="20000"/>
              </a:spcBef>
              <a:spcAft>
                <a:spcPts val="0"/>
              </a:spcAft>
              <a:buClr>
                <a:srgbClr val="8B2934"/>
              </a:buClr>
              <a:buSzPct val="114000"/>
              <a:buFont typeface="Wingdings" charset="2"/>
              <a:buChar char="§"/>
              <a:tabLst/>
              <a:defRPr>
                <a:solidFill>
                  <a:srgbClr val="8B2934"/>
                </a:solidFill>
              </a:defRPr>
            </a:lvl1pPr>
            <a:lvl2pPr marL="627063" marR="0" indent="-169863" algn="l" defTabSz="457200" rtl="0" eaLnBrk="1" fontAlgn="auto" latinLnBrk="0" hangingPunct="1">
              <a:lnSpc>
                <a:spcPct val="100000"/>
              </a:lnSpc>
              <a:spcBef>
                <a:spcPct val="20000"/>
              </a:spcBef>
              <a:spcAft>
                <a:spcPts val="0"/>
              </a:spcAft>
              <a:buClr>
                <a:srgbClr val="8B2934"/>
              </a:buClr>
              <a:buSzPct val="135000"/>
              <a:buFont typeface="Arial" charset="0"/>
              <a:buChar char="•"/>
              <a:tabLst/>
              <a:defRPr/>
            </a:lvl2pPr>
            <a:lvl3pPr marL="627063" marR="0" indent="0" algn="l" defTabSz="457200" rtl="0" eaLnBrk="1" fontAlgn="auto" latinLnBrk="0" hangingPunct="1">
              <a:lnSpc>
                <a:spcPct val="100000"/>
              </a:lnSpc>
              <a:spcBef>
                <a:spcPct val="20000"/>
              </a:spcBef>
              <a:spcAft>
                <a:spcPts val="0"/>
              </a:spcAft>
              <a:buClrTx/>
              <a:buSzTx/>
              <a:buFont typeface="Arial"/>
              <a:buNone/>
              <a:tabLst/>
              <a:defRPr/>
            </a:lvl3pPr>
            <a:lvl4pPr marL="627063" marR="0" indent="177800" algn="l" defTabSz="457200" rtl="0" eaLnBrk="1" fontAlgn="auto" latinLnBrk="0" hangingPunct="1">
              <a:lnSpc>
                <a:spcPct val="100000"/>
              </a:lnSpc>
              <a:spcBef>
                <a:spcPct val="20000"/>
              </a:spcBef>
              <a:spcAft>
                <a:spcPts val="0"/>
              </a:spcAft>
              <a:buClr>
                <a:srgbClr val="8B2934"/>
              </a:buClr>
              <a:buSzTx/>
              <a:buFont typeface="Arial"/>
              <a:buChar char="–"/>
              <a:tabLst/>
              <a:defRPr/>
            </a:lvl4pPr>
            <a:lvl5pPr marL="806450" marR="0" indent="0" algn="l" defTabSz="457200" rtl="0" eaLnBrk="1" fontAlgn="auto" latinLnBrk="0" hangingPunct="1">
              <a:lnSpc>
                <a:spcPct val="100000"/>
              </a:lnSpc>
              <a:spcBef>
                <a:spcPct val="20000"/>
              </a:spcBef>
              <a:spcAft>
                <a:spcPts val="0"/>
              </a:spcAft>
              <a:buClrTx/>
              <a:buSzTx/>
              <a:buFont typeface="Arial"/>
              <a:buNone/>
              <a:tabLst/>
              <a:defRPr/>
            </a:lvl5pPr>
          </a:lstStyle>
          <a:p>
            <a:pPr marL="177800" marR="0" lvl="0" indent="-177800" algn="l" defTabSz="457200" rtl="0" eaLnBrk="1" fontAlgn="auto" latinLnBrk="0" hangingPunct="1">
              <a:lnSpc>
                <a:spcPct val="100000"/>
              </a:lnSpc>
              <a:spcBef>
                <a:spcPct val="20000"/>
              </a:spcBef>
              <a:spcAft>
                <a:spcPts val="0"/>
              </a:spcAft>
              <a:buClr>
                <a:srgbClr val="8B2934"/>
              </a:buClr>
              <a:buSzPct val="114000"/>
              <a:buFont typeface="Wingdings" charset="2"/>
              <a:buChar char="§"/>
              <a:tabLst/>
              <a:defRPr/>
            </a:pPr>
            <a:r>
              <a:rPr kumimoji="0" lang="fr-FR" sz="1800" b="1" i="0" u="none" strike="noStrike" kern="1200" cap="none" spc="0" normalizeH="0" baseline="0" noProof="0" dirty="0">
                <a:ln>
                  <a:noFill/>
                </a:ln>
                <a:solidFill>
                  <a:srgbClr val="8B2934"/>
                </a:solidFill>
                <a:effectLst/>
                <a:uLnTx/>
                <a:uFillTx/>
                <a:latin typeface="Arial" charset="0"/>
                <a:ea typeface="Arial" charset="0"/>
                <a:cs typeface="Arial" charset="0"/>
              </a:rPr>
              <a:t> Cliquez pour modifier les styles du texte du masque</a:t>
            </a:r>
          </a:p>
          <a:p>
            <a:pPr marL="627063" marR="0" lvl="1" indent="-169863" algn="l" defTabSz="457200" rtl="0" eaLnBrk="1" fontAlgn="auto" latinLnBrk="0" hangingPunct="1">
              <a:lnSpc>
                <a:spcPct val="100000"/>
              </a:lnSpc>
              <a:spcBef>
                <a:spcPct val="20000"/>
              </a:spcBef>
              <a:spcAft>
                <a:spcPts val="0"/>
              </a:spcAft>
              <a:buClr>
                <a:srgbClr val="8B2934"/>
              </a:buClr>
              <a:buSzPct val="135000"/>
              <a:buFont typeface="Arial" charset="0"/>
              <a:buChar char="•"/>
              <a:tabLst/>
              <a:defRPr/>
            </a:pPr>
            <a:r>
              <a:rPr kumimoji="0" lang="fr-FR" sz="1300" b="0" i="0" u="none" strike="noStrike" kern="1200" cap="none" spc="0" normalizeH="0" baseline="0" noProof="0" dirty="0">
                <a:ln>
                  <a:noFill/>
                </a:ln>
                <a:solidFill>
                  <a:srgbClr val="8B2934"/>
                </a:solidFill>
                <a:effectLst/>
                <a:uLnTx/>
                <a:uFillTx/>
                <a:latin typeface="Arial" charset="0"/>
                <a:ea typeface="Arial" charset="0"/>
                <a:cs typeface="Arial" charset="0"/>
              </a:rPr>
              <a:t>Deuxième niveau</a:t>
            </a:r>
          </a:p>
          <a:p>
            <a:pPr lvl="2"/>
            <a:r>
              <a:rPr lang="fr-FR" dirty="0"/>
              <a:t>Troisième niveau</a:t>
            </a:r>
          </a:p>
          <a:p>
            <a:pPr marL="627063" marR="0" lvl="3" indent="177800" algn="l" defTabSz="457200" rtl="0" eaLnBrk="1" fontAlgn="auto" latinLnBrk="0" hangingPunct="1">
              <a:lnSpc>
                <a:spcPct val="100000"/>
              </a:lnSpc>
              <a:spcBef>
                <a:spcPct val="20000"/>
              </a:spcBef>
              <a:spcAft>
                <a:spcPts val="0"/>
              </a:spcAft>
              <a:buClr>
                <a:srgbClr val="8B2934"/>
              </a:buClr>
              <a:buSzTx/>
              <a:buFont typeface="Arial"/>
              <a:buChar char="–"/>
              <a:tabLst/>
              <a:defRPr/>
            </a:pPr>
            <a:r>
              <a:rPr kumimoji="0" lang="fr-FR" sz="1100" b="0" i="0" u="none" strike="noStrike" kern="1200" cap="none" spc="0" normalizeH="0" baseline="0" noProof="0" dirty="0">
                <a:ln>
                  <a:noFill/>
                </a:ln>
                <a:solidFill>
                  <a:prstClr val="black"/>
                </a:solidFill>
                <a:effectLst/>
                <a:uLnTx/>
                <a:uFillTx/>
                <a:latin typeface="Arial" charset="0"/>
                <a:ea typeface="Arial" charset="0"/>
                <a:cs typeface="Arial" charset="0"/>
              </a:rPr>
              <a:t>Quatrième niveau</a:t>
            </a:r>
          </a:p>
          <a:p>
            <a:pPr lvl="4"/>
            <a:r>
              <a:rPr lang="fr-FR" dirty="0"/>
              <a:t>Cinquième niveau</a:t>
            </a: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Page de contenu avec texte et graphiqu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3" name="Espace réservé du contenu 2"/>
          <p:cNvSpPr>
            <a:spLocks noGrp="1"/>
          </p:cNvSpPr>
          <p:nvPr>
            <p:ph idx="1" hasCustomPrompt="1"/>
          </p:nvPr>
        </p:nvSpPr>
        <p:spPr>
          <a:xfrm>
            <a:off x="805400" y="1476296"/>
            <a:ext cx="7881400" cy="4525963"/>
          </a:xfrm>
        </p:spPr>
        <p:txBody>
          <a:bodyPr/>
          <a:lstStyle>
            <a:lvl1pPr marL="177800" marR="0" indent="-177800" algn="l" defTabSz="457200" rtl="0" eaLnBrk="1" fontAlgn="auto" latinLnBrk="0" hangingPunct="1">
              <a:lnSpc>
                <a:spcPct val="100000"/>
              </a:lnSpc>
              <a:spcBef>
                <a:spcPct val="20000"/>
              </a:spcBef>
              <a:spcAft>
                <a:spcPts val="0"/>
              </a:spcAft>
              <a:buClr>
                <a:srgbClr val="005E8B"/>
              </a:buClr>
              <a:buSzPct val="100000"/>
              <a:buFont typeface="Arial"/>
              <a:buChar char="■"/>
              <a:tabLst/>
              <a:defRPr/>
            </a:lvl1pPr>
            <a:lvl2pPr marL="627063" marR="0" indent="-169863" algn="l" defTabSz="457200" rtl="0" eaLnBrk="1" fontAlgn="auto" latinLnBrk="0" hangingPunct="1">
              <a:lnSpc>
                <a:spcPct val="100000"/>
              </a:lnSpc>
              <a:spcBef>
                <a:spcPct val="20000"/>
              </a:spcBef>
              <a:spcAft>
                <a:spcPts val="0"/>
              </a:spcAft>
              <a:buClr>
                <a:srgbClr val="005E8B"/>
              </a:buClr>
              <a:buSzPct val="135000"/>
              <a:buFont typeface="Arial" charset="0"/>
              <a:buChar char="•"/>
              <a:tabLst/>
              <a:defRPr/>
            </a:lvl2pPr>
            <a:lvl3pPr marL="627063" marR="0" indent="0" algn="l" defTabSz="457200" rtl="0" eaLnBrk="1" fontAlgn="auto" latinLnBrk="0" hangingPunct="1">
              <a:lnSpc>
                <a:spcPct val="100000"/>
              </a:lnSpc>
              <a:spcBef>
                <a:spcPct val="20000"/>
              </a:spcBef>
              <a:spcAft>
                <a:spcPts val="0"/>
              </a:spcAft>
              <a:buClrTx/>
              <a:buSzTx/>
              <a:buFont typeface="Arial"/>
              <a:buNone/>
              <a:tabLst/>
              <a:defRPr/>
            </a:lvl3pPr>
            <a:lvl4pPr marL="627063" marR="0" indent="177800" algn="l" defTabSz="457200" rtl="0" eaLnBrk="1" fontAlgn="auto" latinLnBrk="0" hangingPunct="1">
              <a:lnSpc>
                <a:spcPct val="100000"/>
              </a:lnSpc>
              <a:spcBef>
                <a:spcPct val="20000"/>
              </a:spcBef>
              <a:spcAft>
                <a:spcPts val="0"/>
              </a:spcAft>
              <a:buClr>
                <a:srgbClr val="005E8B"/>
              </a:buClr>
              <a:buSzTx/>
              <a:buFont typeface="Arial"/>
              <a:buChar char="–"/>
              <a:tabLst/>
              <a:defRPr/>
            </a:lvl4pPr>
            <a:lvl5pPr marL="806450" marR="0" indent="0" algn="l" defTabSz="457200" rtl="0" eaLnBrk="1" fontAlgn="auto" latinLnBrk="0" hangingPunct="1">
              <a:lnSpc>
                <a:spcPct val="100000"/>
              </a:lnSpc>
              <a:spcBef>
                <a:spcPct val="20000"/>
              </a:spcBef>
              <a:spcAft>
                <a:spcPts val="0"/>
              </a:spcAft>
              <a:buClrTx/>
              <a:buSzTx/>
              <a:buFont typeface="Arial"/>
              <a:buNone/>
              <a:tabLst/>
              <a:defRPr/>
            </a:lvl5pPr>
          </a:lstStyle>
          <a:p>
            <a:pPr lvl="0"/>
            <a:r>
              <a:rPr lang="fr-FR" dirty="0"/>
              <a:t> Cliquez pour modifier les styles du texte du masque</a:t>
            </a:r>
          </a:p>
          <a:p>
            <a:pPr marL="627063" marR="0" lvl="1" indent="-169863" algn="l" defTabSz="457200" rtl="0" eaLnBrk="1" fontAlgn="auto" latinLnBrk="0" hangingPunct="1">
              <a:lnSpc>
                <a:spcPct val="100000"/>
              </a:lnSpc>
              <a:spcBef>
                <a:spcPct val="20000"/>
              </a:spcBef>
              <a:spcAft>
                <a:spcPts val="0"/>
              </a:spcAft>
              <a:buClr>
                <a:srgbClr val="005E8B"/>
              </a:buClr>
              <a:buSzPct val="135000"/>
              <a:buFont typeface="Arial" charset="0"/>
              <a:buChar char="•"/>
              <a:tabLst/>
              <a:defRPr/>
            </a:pPr>
            <a:r>
              <a:rPr kumimoji="0" lang="fr-FR" sz="1300" b="0" i="0" u="none" strike="noStrike" kern="1200" cap="none" spc="0" normalizeH="0" baseline="0" noProof="0" dirty="0">
                <a:ln>
                  <a:noFill/>
                </a:ln>
                <a:solidFill>
                  <a:srgbClr val="005E8B"/>
                </a:solidFill>
                <a:effectLst/>
                <a:uLnTx/>
                <a:uFillTx/>
                <a:latin typeface="Arial" charset="0"/>
                <a:ea typeface="Arial" charset="0"/>
                <a:cs typeface="Arial" charset="0"/>
              </a:rPr>
              <a:t>Deuxième niveau</a:t>
            </a:r>
          </a:p>
          <a:p>
            <a:pPr lvl="2"/>
            <a:r>
              <a:rPr lang="fr-FR" dirty="0"/>
              <a:t>Troisième niveau</a:t>
            </a:r>
          </a:p>
          <a:p>
            <a:pPr marL="627063" marR="0" lvl="3" indent="177800" algn="l" defTabSz="457200" rtl="0" eaLnBrk="1" fontAlgn="auto" latinLnBrk="0" hangingPunct="1">
              <a:lnSpc>
                <a:spcPct val="100000"/>
              </a:lnSpc>
              <a:spcBef>
                <a:spcPct val="20000"/>
              </a:spcBef>
              <a:spcAft>
                <a:spcPts val="0"/>
              </a:spcAft>
              <a:buClr>
                <a:srgbClr val="005E8B"/>
              </a:buClr>
              <a:buSzTx/>
              <a:buFont typeface="Arial"/>
              <a:buChar char="–"/>
              <a:tabLst/>
              <a:defRPr/>
            </a:pPr>
            <a:r>
              <a:rPr kumimoji="0" lang="fr-FR" sz="1100" b="0" i="0" u="none" strike="noStrike" kern="1200" cap="none" spc="0" normalizeH="0" baseline="0" noProof="0" dirty="0">
                <a:ln>
                  <a:noFill/>
                </a:ln>
                <a:solidFill>
                  <a:prstClr val="black"/>
                </a:solidFill>
                <a:effectLst/>
                <a:uLnTx/>
                <a:uFillTx/>
                <a:latin typeface="Arial" charset="0"/>
                <a:ea typeface="Arial" charset="0"/>
                <a:cs typeface="Arial" charset="0"/>
              </a:rPr>
              <a:t>Quatrième niveau</a:t>
            </a:r>
          </a:p>
          <a:p>
            <a:pPr lvl="4"/>
            <a:r>
              <a:rPr lang="fr-FR" dirty="0"/>
              <a:t>Cinquième niveau</a:t>
            </a:r>
          </a:p>
        </p:txBody>
      </p:sp>
      <p:sp>
        <p:nvSpPr>
          <p:cNvPr id="6" name="Espace réservé du numéro de diapositive 5"/>
          <p:cNvSpPr>
            <a:spLocks noGrp="1"/>
          </p:cNvSpPr>
          <p:nvPr>
            <p:ph type="sldNum" sz="quarter" idx="12"/>
          </p:nvPr>
        </p:nvSpPr>
        <p:spPr>
          <a:xfrm>
            <a:off x="8149942" y="6390910"/>
            <a:ext cx="450457" cy="365125"/>
          </a:xfrm>
          <a:prstGeom prst="rect">
            <a:avLst/>
          </a:prstGeom>
        </p:spPr>
        <p:txBody>
          <a:bodyPr/>
          <a:lstStyle/>
          <a:p>
            <a:fld id="{A786685B-2977-D546-9E3D-3CA676A47F0C}" type="slidenum">
              <a:rPr lang="fr-FR" smtClean="0"/>
              <a:t>‹N°›</a:t>
            </a:fld>
            <a:endParaRPr lang="fr-F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age sommair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5" name="Espace réservé du numéro de diapositive 4"/>
          <p:cNvSpPr>
            <a:spLocks noGrp="1"/>
          </p:cNvSpPr>
          <p:nvPr>
            <p:ph type="sldNum" sz="quarter" idx="12"/>
          </p:nvPr>
        </p:nvSpPr>
        <p:spPr>
          <a:xfrm>
            <a:off x="8149942" y="6390910"/>
            <a:ext cx="450457" cy="365125"/>
          </a:xfrm>
          <a:prstGeom prst="rect">
            <a:avLst/>
          </a:prstGeom>
        </p:spPr>
        <p:txBody>
          <a:bodyPr/>
          <a:lstStyle/>
          <a:p>
            <a:fld id="{A786685B-2977-D546-9E3D-3CA676A47F0C}" type="slidenum">
              <a:rPr lang="fr-FR" smtClean="0"/>
              <a:pPr/>
              <a:t>‹N°›</a:t>
            </a:fld>
            <a:endParaRPr lang="fr-FR" dirty="0"/>
          </a:p>
        </p:txBody>
      </p:sp>
      <p:sp>
        <p:nvSpPr>
          <p:cNvPr id="7" name="Espace réservé du texte 6"/>
          <p:cNvSpPr>
            <a:spLocks noGrp="1"/>
          </p:cNvSpPr>
          <p:nvPr>
            <p:ph type="body" sz="quarter" idx="13" hasCustomPrompt="1"/>
          </p:nvPr>
        </p:nvSpPr>
        <p:spPr>
          <a:xfrm>
            <a:off x="804863" y="1469378"/>
            <a:ext cx="7881937" cy="4397375"/>
          </a:xfrm>
        </p:spPr>
        <p:txBody>
          <a:bodyPr/>
          <a:lstStyle>
            <a:lvl1pPr>
              <a:buClr>
                <a:srgbClr val="005E8B"/>
              </a:buClr>
              <a:defRPr>
                <a:solidFill>
                  <a:srgbClr val="005E8B"/>
                </a:solidFill>
              </a:defRPr>
            </a:lvl1pPr>
          </a:lstStyle>
          <a:p>
            <a:pPr lvl="0"/>
            <a:r>
              <a:rPr lang="fr-FR" dirty="0"/>
              <a:t> Cliquez pour modifier les styles du texte du masque</a:t>
            </a: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08773" y="69692"/>
            <a:ext cx="8004162" cy="828574"/>
          </a:xfrm>
        </p:spPr>
        <p:txBody>
          <a:bodyPr anchor="b">
            <a:normAutofit/>
          </a:bodyPr>
          <a:lstStyle>
            <a:lvl1pPr algn="l">
              <a:defRPr sz="3000" b="0"/>
            </a:lvl1pPr>
          </a:lstStyle>
          <a:p>
            <a:r>
              <a:rPr lang="fr-FR" dirty="0"/>
              <a:t>Cliquez et modifiez le titre</a:t>
            </a:r>
          </a:p>
        </p:txBody>
      </p:sp>
      <p:sp>
        <p:nvSpPr>
          <p:cNvPr id="3" name="Espace réservé pour une image  2"/>
          <p:cNvSpPr>
            <a:spLocks noGrp="1"/>
          </p:cNvSpPr>
          <p:nvPr>
            <p:ph type="pic" idx="1"/>
          </p:nvPr>
        </p:nvSpPr>
        <p:spPr>
          <a:xfrm>
            <a:off x="677333" y="1494531"/>
            <a:ext cx="7923066" cy="32330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677333" y="5367338"/>
            <a:ext cx="7923066"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Cliquez pour modifier les styles du texte du masque</a:t>
            </a:r>
          </a:p>
        </p:txBody>
      </p:sp>
      <p:sp>
        <p:nvSpPr>
          <p:cNvPr id="7" name="Espace réservé du numéro de diapositive 6"/>
          <p:cNvSpPr>
            <a:spLocks noGrp="1"/>
          </p:cNvSpPr>
          <p:nvPr>
            <p:ph type="sldNum" sz="quarter" idx="12"/>
          </p:nvPr>
        </p:nvSpPr>
        <p:spPr>
          <a:xfrm>
            <a:off x="8149942" y="6390910"/>
            <a:ext cx="450457" cy="365125"/>
          </a:xfrm>
          <a:prstGeom prst="rect">
            <a:avLst/>
          </a:prstGeom>
        </p:spPr>
        <p:txBody>
          <a:bodyPr/>
          <a:lstStyle/>
          <a:p>
            <a:fld id="{A786685B-2977-D546-9E3D-3CA676A47F0C}" type="slidenum">
              <a:rPr lang="fr-FR" smtClean="0"/>
              <a:t>‹N°›</a:t>
            </a:fld>
            <a:endParaRPr lang="fr-F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p:txBody>
          <a:bodyPr/>
          <a:lstStyle/>
          <a:p>
            <a:fld id="{1FC8907D-B208-DC44-82F5-2940ECA1C9FA}" type="slidenum">
              <a:rPr lang="fr-FR" smtClean="0"/>
              <a:pPr/>
              <a:t>‹N°›</a:t>
            </a:fld>
            <a:endParaRPr lang="fr-FR" dirty="0"/>
          </a:p>
        </p:txBody>
      </p:sp>
      <p:sp>
        <p:nvSpPr>
          <p:cNvPr id="5" name="Titre 1"/>
          <p:cNvSpPr>
            <a:spLocks noGrp="1"/>
          </p:cNvSpPr>
          <p:nvPr>
            <p:ph type="ctrTitle" hasCustomPrompt="1"/>
          </p:nvPr>
        </p:nvSpPr>
        <p:spPr>
          <a:xfrm>
            <a:off x="3090594" y="2238108"/>
            <a:ext cx="5826983" cy="1442078"/>
          </a:xfrm>
        </p:spPr>
        <p:txBody>
          <a:bodyPr/>
          <a:lstStyle>
            <a:lvl1pPr>
              <a:defRPr sz="3200" b="1" i="0">
                <a:solidFill>
                  <a:schemeClr val="bg1"/>
                </a:solidFill>
                <a:latin typeface="Arial Black" charset="0"/>
                <a:ea typeface="Arial Black" charset="0"/>
                <a:cs typeface="Arial Black" charset="0"/>
              </a:defRPr>
            </a:lvl1pPr>
          </a:lstStyle>
          <a:p>
            <a:r>
              <a:rPr lang="fr-FR" dirty="0"/>
              <a:t>Cliquez et modifiez </a:t>
            </a:r>
            <a:br>
              <a:rPr lang="fr-FR" dirty="0"/>
            </a:br>
            <a:r>
              <a:rPr lang="fr-FR" dirty="0"/>
              <a:t>le titre</a:t>
            </a:r>
          </a:p>
        </p:txBody>
      </p:sp>
      <p:sp>
        <p:nvSpPr>
          <p:cNvPr id="6" name="Sous-titre 2"/>
          <p:cNvSpPr>
            <a:spLocks noGrp="1"/>
          </p:cNvSpPr>
          <p:nvPr>
            <p:ph type="subTitle" idx="1" hasCustomPrompt="1"/>
          </p:nvPr>
        </p:nvSpPr>
        <p:spPr>
          <a:xfrm>
            <a:off x="3090594" y="3716042"/>
            <a:ext cx="5826983" cy="1387175"/>
          </a:xfrm>
        </p:spPr>
        <p:txBody>
          <a:bodyPr>
            <a:normAutofit/>
          </a:bodyPr>
          <a:lstStyle>
            <a:lvl1pPr marL="0" indent="0" algn="l">
              <a:buNone/>
              <a:defRPr sz="2800" b="0" i="0">
                <a:solidFill>
                  <a:schemeClr val="tx1"/>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Cliquez pour modifier le style </a:t>
            </a:r>
            <a:br>
              <a:rPr lang="fr-FR" dirty="0"/>
            </a:br>
            <a:r>
              <a:rPr lang="fr-FR" dirty="0"/>
              <a:t>des sous-titres du masque</a:t>
            </a:r>
          </a:p>
        </p:txBody>
      </p:sp>
      <p:grpSp>
        <p:nvGrpSpPr>
          <p:cNvPr id="7" name="Grouper 6"/>
          <p:cNvGrpSpPr/>
          <p:nvPr userDrawn="1"/>
        </p:nvGrpSpPr>
        <p:grpSpPr>
          <a:xfrm>
            <a:off x="3184313" y="2238108"/>
            <a:ext cx="525531" cy="171686"/>
            <a:chOff x="5391302" y="1426464"/>
            <a:chExt cx="604579" cy="197510"/>
          </a:xfrm>
          <a:solidFill>
            <a:srgbClr val="8B2934"/>
          </a:solidFill>
        </p:grpSpPr>
        <p:sp>
          <p:nvSpPr>
            <p:cNvPr id="8" name="Rectangle 7"/>
            <p:cNvSpPr/>
            <p:nvPr/>
          </p:nvSpPr>
          <p:spPr>
            <a:xfrm>
              <a:off x="5391302" y="1426464"/>
              <a:ext cx="95098" cy="197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5438850" y="1525218"/>
              <a:ext cx="557031" cy="9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p:txBody>
          <a:bodyPr/>
          <a:lstStyle/>
          <a:p>
            <a:fld id="{1FC8907D-B208-DC44-82F5-2940ECA1C9FA}" type="slidenum">
              <a:rPr lang="fr-FR" smtClean="0"/>
              <a:pPr/>
              <a:t>‹N°›</a:t>
            </a:fld>
            <a:endParaRPr lang="fr-FR" dirty="0"/>
          </a:p>
        </p:txBody>
      </p:sp>
      <p:sp>
        <p:nvSpPr>
          <p:cNvPr id="5" name="Titre 1"/>
          <p:cNvSpPr>
            <a:spLocks noGrp="1"/>
          </p:cNvSpPr>
          <p:nvPr>
            <p:ph type="ctrTitle" hasCustomPrompt="1"/>
          </p:nvPr>
        </p:nvSpPr>
        <p:spPr>
          <a:xfrm>
            <a:off x="3090594" y="2238108"/>
            <a:ext cx="5826983" cy="1442078"/>
          </a:xfrm>
        </p:spPr>
        <p:txBody>
          <a:bodyPr/>
          <a:lstStyle>
            <a:lvl1pPr>
              <a:defRPr sz="3200" b="1" i="0">
                <a:solidFill>
                  <a:schemeClr val="bg1"/>
                </a:solidFill>
                <a:latin typeface="Arial Black" charset="0"/>
                <a:ea typeface="Arial Black" charset="0"/>
                <a:cs typeface="Arial Black" charset="0"/>
              </a:defRPr>
            </a:lvl1pPr>
          </a:lstStyle>
          <a:p>
            <a:r>
              <a:rPr lang="fr-FR" dirty="0"/>
              <a:t>Cliquez et modifiez </a:t>
            </a:r>
            <a:br>
              <a:rPr lang="fr-FR" dirty="0"/>
            </a:br>
            <a:r>
              <a:rPr lang="fr-FR" dirty="0"/>
              <a:t>le titre</a:t>
            </a:r>
          </a:p>
        </p:txBody>
      </p:sp>
      <p:sp>
        <p:nvSpPr>
          <p:cNvPr id="6" name="Sous-titre 2"/>
          <p:cNvSpPr>
            <a:spLocks noGrp="1"/>
          </p:cNvSpPr>
          <p:nvPr>
            <p:ph type="subTitle" idx="1" hasCustomPrompt="1"/>
          </p:nvPr>
        </p:nvSpPr>
        <p:spPr>
          <a:xfrm>
            <a:off x="3090594" y="3716042"/>
            <a:ext cx="5826983" cy="1387175"/>
          </a:xfrm>
        </p:spPr>
        <p:txBody>
          <a:bodyPr>
            <a:normAutofit/>
          </a:bodyPr>
          <a:lstStyle>
            <a:lvl1pPr marL="0" indent="0" algn="l">
              <a:buNone/>
              <a:defRPr sz="2800" b="0" i="0">
                <a:solidFill>
                  <a:schemeClr val="tx1"/>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Cliquez pour modifier le style </a:t>
            </a:r>
            <a:br>
              <a:rPr lang="fr-FR" dirty="0"/>
            </a:br>
            <a:r>
              <a:rPr lang="fr-FR" dirty="0"/>
              <a:t>des sous-titres du masque</a:t>
            </a:r>
          </a:p>
        </p:txBody>
      </p:sp>
      <p:grpSp>
        <p:nvGrpSpPr>
          <p:cNvPr id="7" name="Grouper 6"/>
          <p:cNvGrpSpPr/>
          <p:nvPr userDrawn="1"/>
        </p:nvGrpSpPr>
        <p:grpSpPr>
          <a:xfrm>
            <a:off x="3184313" y="2238108"/>
            <a:ext cx="525531" cy="171686"/>
            <a:chOff x="5391302" y="1426464"/>
            <a:chExt cx="604579" cy="197510"/>
          </a:xfrm>
          <a:solidFill>
            <a:srgbClr val="8B2934"/>
          </a:solidFill>
        </p:grpSpPr>
        <p:sp>
          <p:nvSpPr>
            <p:cNvPr id="8" name="Rectangle 7"/>
            <p:cNvSpPr/>
            <p:nvPr/>
          </p:nvSpPr>
          <p:spPr>
            <a:xfrm>
              <a:off x="5391302" y="1426464"/>
              <a:ext cx="95098" cy="197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5438850" y="1525218"/>
              <a:ext cx="557031" cy="9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p:txBody>
          <a:bodyPr/>
          <a:lstStyle/>
          <a:p>
            <a:fld id="{1FC8907D-B208-DC44-82F5-2940ECA1C9FA}" type="slidenum">
              <a:rPr lang="fr-FR" smtClean="0"/>
              <a:pPr/>
              <a:t>‹N°›</a:t>
            </a:fld>
            <a:endParaRPr lang="fr-FR" dirty="0"/>
          </a:p>
        </p:txBody>
      </p:sp>
      <p:sp>
        <p:nvSpPr>
          <p:cNvPr id="15" name="Titre 1"/>
          <p:cNvSpPr txBox="1">
            <a:spLocks/>
          </p:cNvSpPr>
          <p:nvPr userDrawn="1"/>
        </p:nvSpPr>
        <p:spPr>
          <a:xfrm>
            <a:off x="3112360" y="2259874"/>
            <a:ext cx="5826983" cy="1442078"/>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b="1" i="0" kern="1200">
                <a:solidFill>
                  <a:schemeClr val="bg1"/>
                </a:solidFill>
                <a:latin typeface="Arial Black" charset="0"/>
                <a:ea typeface="Arial Black" charset="0"/>
                <a:cs typeface="Arial Black" charset="0"/>
              </a:defRPr>
            </a:lvl1pPr>
          </a:lstStyle>
          <a:p>
            <a:r>
              <a:rPr lang="fr-FR" dirty="0"/>
              <a:t>Cliquez et modifiez </a:t>
            </a:r>
            <a:br>
              <a:rPr lang="fr-FR" dirty="0"/>
            </a:br>
            <a:r>
              <a:rPr lang="fr-FR" dirty="0"/>
              <a:t>le titre</a:t>
            </a:r>
          </a:p>
        </p:txBody>
      </p:sp>
      <p:sp>
        <p:nvSpPr>
          <p:cNvPr id="16" name="Sous-titre 2"/>
          <p:cNvSpPr txBox="1">
            <a:spLocks/>
          </p:cNvSpPr>
          <p:nvPr userDrawn="1"/>
        </p:nvSpPr>
        <p:spPr>
          <a:xfrm>
            <a:off x="3112360" y="3737808"/>
            <a:ext cx="5826983" cy="1387175"/>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800" b="0" i="0" kern="1200">
                <a:solidFill>
                  <a:schemeClr val="bg1"/>
                </a:solidFill>
                <a:latin typeface="Arial" charset="0"/>
                <a:ea typeface="Arial" charset="0"/>
                <a:cs typeface="Arial" charset="0"/>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r-FR" dirty="0">
                <a:solidFill>
                  <a:schemeClr val="tx1"/>
                </a:solidFill>
              </a:rPr>
              <a:t>Cliquez pour modifier le style </a:t>
            </a:r>
            <a:br>
              <a:rPr lang="fr-FR" dirty="0">
                <a:solidFill>
                  <a:schemeClr val="tx1"/>
                </a:solidFill>
              </a:rPr>
            </a:br>
            <a:r>
              <a:rPr lang="fr-FR" dirty="0">
                <a:solidFill>
                  <a:schemeClr val="tx1"/>
                </a:solidFill>
              </a:rPr>
              <a:t>des sous-titres du masque</a:t>
            </a:r>
          </a:p>
        </p:txBody>
      </p:sp>
      <p:grpSp>
        <p:nvGrpSpPr>
          <p:cNvPr id="17" name="Grouper 16"/>
          <p:cNvGrpSpPr/>
          <p:nvPr userDrawn="1"/>
        </p:nvGrpSpPr>
        <p:grpSpPr>
          <a:xfrm>
            <a:off x="3206079" y="2259874"/>
            <a:ext cx="525531" cy="171686"/>
            <a:chOff x="5391302" y="1426464"/>
            <a:chExt cx="604579" cy="197510"/>
          </a:xfrm>
          <a:solidFill>
            <a:schemeClr val="bg1"/>
          </a:solidFill>
        </p:grpSpPr>
        <p:sp>
          <p:nvSpPr>
            <p:cNvPr id="18" name="Rectangle 17"/>
            <p:cNvSpPr/>
            <p:nvPr/>
          </p:nvSpPr>
          <p:spPr>
            <a:xfrm>
              <a:off x="5391302" y="1426464"/>
              <a:ext cx="95098" cy="1975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5438850" y="1525218"/>
              <a:ext cx="557031" cy="987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ge de fin - Contact">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610" y="-59509"/>
            <a:ext cx="9286172" cy="6956698"/>
          </a:xfrm>
          <a:prstGeom prst="rect">
            <a:avLst/>
          </a:prstGeom>
        </p:spPr>
      </p:pic>
      <p:pic>
        <p:nvPicPr>
          <p:cNvPr id="2" name="Imag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68329" y="2470883"/>
            <a:ext cx="3330342" cy="1382588"/>
          </a:xfrm>
          <a:prstGeom prst="rect">
            <a:avLst/>
          </a:prstGeom>
        </p:spPr>
      </p:pic>
    </p:spTree>
    <p:extLst>
      <p:ext uri="{BB962C8B-B14F-4D97-AF65-F5344CB8AC3E}">
        <p14:creationId xmlns:p14="http://schemas.microsoft.com/office/powerpoint/2010/main" val="2270721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page de fin - Contact">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610" y="-59509"/>
            <a:ext cx="9286172" cy="6956698"/>
          </a:xfrm>
          <a:prstGeom prst="rect">
            <a:avLst/>
          </a:prstGeom>
        </p:spPr>
      </p:pic>
      <p:pic>
        <p:nvPicPr>
          <p:cNvPr id="2" name="Imag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77958" y="2446004"/>
            <a:ext cx="3311086" cy="1374596"/>
          </a:xfrm>
          <a:prstGeom prst="rect">
            <a:avLst/>
          </a:prstGeom>
        </p:spPr>
      </p:pic>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ge de sous-parti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5" name="Espace réservé du numéro de diapositive 4"/>
          <p:cNvSpPr>
            <a:spLocks noGrp="1"/>
          </p:cNvSpPr>
          <p:nvPr>
            <p:ph type="sldNum" sz="quarter" idx="12"/>
          </p:nvPr>
        </p:nvSpPr>
        <p:spPr>
          <a:xfrm>
            <a:off x="8249851" y="6390910"/>
            <a:ext cx="351529" cy="365125"/>
          </a:xfrm>
          <a:prstGeom prst="rect">
            <a:avLst/>
          </a:prstGeom>
        </p:spPr>
        <p:txBody>
          <a:bodyPr/>
          <a:lstStyle/>
          <a:p>
            <a:fld id="{C6B7B3CB-E3BA-F74C-AB76-86EFC5843CD6}" type="slidenum">
              <a:rPr lang="fr-FR" smtClean="0"/>
              <a:pPr/>
              <a:t>‹N°›</a:t>
            </a:fld>
            <a:endParaRPr lang="fr-FR" dirty="0"/>
          </a:p>
        </p:txBody>
      </p:sp>
      <p:sp>
        <p:nvSpPr>
          <p:cNvPr id="8" name="Espace réservé du texte 7"/>
          <p:cNvSpPr>
            <a:spLocks noGrp="1"/>
          </p:cNvSpPr>
          <p:nvPr>
            <p:ph type="body" sz="quarter" idx="13"/>
          </p:nvPr>
        </p:nvSpPr>
        <p:spPr>
          <a:xfrm>
            <a:off x="3011069" y="5059680"/>
            <a:ext cx="5590006" cy="875983"/>
          </a:xfrm>
        </p:spPr>
        <p:txBody>
          <a:bodyPr>
            <a:normAutofit/>
          </a:bodyPr>
          <a:lstStyle>
            <a:lvl1pPr>
              <a:defRPr sz="1500"/>
            </a:lvl1pPr>
            <a:lvl2pPr marL="457200" indent="-457200">
              <a:buNone/>
              <a:defRPr sz="1500"/>
            </a:lvl2pPr>
            <a:lvl3pPr marL="457200" indent="-457200">
              <a:buNone/>
              <a:defRPr sz="1500"/>
            </a:lvl3pPr>
            <a:lvl4pPr marL="457200" indent="-457200">
              <a:buNone/>
              <a:defRPr sz="1500"/>
            </a:lvl4pPr>
            <a:lvl5pPr marL="457200" indent="-457200">
              <a:buNone/>
              <a:defRPr sz="1500"/>
            </a:lvl5pPr>
          </a:lstStyle>
          <a:p>
            <a:pPr lvl="0"/>
            <a:r>
              <a:rPr lang="fr-FR" dirty="0"/>
              <a:t>Cliquez pour modifier les styles du texte du masque</a:t>
            </a:r>
          </a:p>
        </p:txBody>
      </p:sp>
      <p:sp>
        <p:nvSpPr>
          <p:cNvPr id="10" name="Espace réservé du texte 9"/>
          <p:cNvSpPr>
            <a:spLocks noGrp="1"/>
          </p:cNvSpPr>
          <p:nvPr>
            <p:ph type="body" sz="quarter" idx="14"/>
          </p:nvPr>
        </p:nvSpPr>
        <p:spPr>
          <a:xfrm>
            <a:off x="3011069" y="3370130"/>
            <a:ext cx="5590006" cy="1156980"/>
          </a:xfrm>
        </p:spPr>
        <p:txBody>
          <a:bodyPr>
            <a:noAutofit/>
          </a:bodyPr>
          <a:lstStyle>
            <a:lvl1pPr marL="0" indent="0">
              <a:buFont typeface="Arial"/>
              <a:buNone/>
              <a:defRPr sz="2800"/>
            </a:lvl1pPr>
            <a:lvl2pPr marL="0" indent="0">
              <a:buNone/>
              <a:defRPr sz="3000"/>
            </a:lvl2pPr>
            <a:lvl3pPr marL="0" indent="0">
              <a:buNone/>
              <a:defRPr sz="3000"/>
            </a:lvl3pPr>
            <a:lvl4pPr marL="0" indent="0">
              <a:buNone/>
              <a:defRPr sz="3000"/>
            </a:lvl4pPr>
            <a:lvl5pPr marL="0" indent="0">
              <a:buNone/>
              <a:defRPr sz="3000"/>
            </a:lvl5pPr>
          </a:lstStyle>
          <a:p>
            <a:pPr lvl="0"/>
            <a:r>
              <a:rPr lang="fr-FR" dirty="0"/>
              <a:t>Cliquez pour modifier les styles du texte du masque</a:t>
            </a: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ge de sous-parti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5" name="Espace réservé du numéro de diapositive 4"/>
          <p:cNvSpPr>
            <a:spLocks noGrp="1"/>
          </p:cNvSpPr>
          <p:nvPr>
            <p:ph type="sldNum" sz="quarter" idx="12"/>
          </p:nvPr>
        </p:nvSpPr>
        <p:spPr>
          <a:xfrm>
            <a:off x="8249851" y="6390910"/>
            <a:ext cx="351529" cy="365125"/>
          </a:xfrm>
          <a:prstGeom prst="rect">
            <a:avLst/>
          </a:prstGeom>
        </p:spPr>
        <p:txBody>
          <a:bodyPr/>
          <a:lstStyle/>
          <a:p>
            <a:fld id="{C6B7B3CB-E3BA-F74C-AB76-86EFC5843CD6}" type="slidenum">
              <a:rPr lang="fr-FR" smtClean="0"/>
              <a:pPr/>
              <a:t>‹N°›</a:t>
            </a:fld>
            <a:endParaRPr lang="fr-FR" dirty="0"/>
          </a:p>
        </p:txBody>
      </p:sp>
      <p:sp>
        <p:nvSpPr>
          <p:cNvPr id="8" name="Espace réservé du texte 7"/>
          <p:cNvSpPr>
            <a:spLocks noGrp="1"/>
          </p:cNvSpPr>
          <p:nvPr>
            <p:ph type="body" sz="quarter" idx="13"/>
          </p:nvPr>
        </p:nvSpPr>
        <p:spPr>
          <a:xfrm>
            <a:off x="3011069" y="5059680"/>
            <a:ext cx="5590006" cy="875983"/>
          </a:xfrm>
        </p:spPr>
        <p:txBody>
          <a:bodyPr>
            <a:normAutofit/>
          </a:bodyPr>
          <a:lstStyle>
            <a:lvl1pPr>
              <a:defRPr sz="1500"/>
            </a:lvl1pPr>
            <a:lvl2pPr marL="457200" indent="-457200">
              <a:buNone/>
              <a:defRPr sz="1500"/>
            </a:lvl2pPr>
            <a:lvl3pPr marL="457200" indent="-457200">
              <a:buNone/>
              <a:defRPr sz="1500"/>
            </a:lvl3pPr>
            <a:lvl4pPr marL="457200" indent="-457200">
              <a:buNone/>
              <a:defRPr sz="1500"/>
            </a:lvl4pPr>
            <a:lvl5pPr marL="457200" indent="-457200">
              <a:buNone/>
              <a:defRPr sz="1500"/>
            </a:lvl5pPr>
          </a:lstStyle>
          <a:p>
            <a:pPr lvl="0"/>
            <a:r>
              <a:rPr lang="fr-FR" dirty="0"/>
              <a:t>Cliquez pour modifier les styles du texte du masque</a:t>
            </a:r>
          </a:p>
        </p:txBody>
      </p:sp>
      <p:sp>
        <p:nvSpPr>
          <p:cNvPr id="10" name="Espace réservé du texte 9"/>
          <p:cNvSpPr>
            <a:spLocks noGrp="1"/>
          </p:cNvSpPr>
          <p:nvPr>
            <p:ph type="body" sz="quarter" idx="14"/>
          </p:nvPr>
        </p:nvSpPr>
        <p:spPr>
          <a:xfrm>
            <a:off x="3011069" y="3370130"/>
            <a:ext cx="5590006" cy="1156980"/>
          </a:xfrm>
        </p:spPr>
        <p:txBody>
          <a:bodyPr>
            <a:noAutofit/>
          </a:bodyPr>
          <a:lstStyle>
            <a:lvl1pPr marL="0" indent="0">
              <a:buFont typeface="Arial"/>
              <a:buNone/>
              <a:defRPr sz="2800"/>
            </a:lvl1pPr>
            <a:lvl2pPr marL="0" indent="0">
              <a:buNone/>
              <a:defRPr sz="3000"/>
            </a:lvl2pPr>
            <a:lvl3pPr marL="0" indent="0">
              <a:buNone/>
              <a:defRPr sz="3000"/>
            </a:lvl3pPr>
            <a:lvl4pPr marL="0" indent="0">
              <a:buNone/>
              <a:defRPr sz="3000"/>
            </a:lvl4pPr>
            <a:lvl5pPr marL="0" indent="0">
              <a:buNone/>
              <a:defRPr sz="3000"/>
            </a:lvl5pPr>
          </a:lstStyle>
          <a:p>
            <a:pPr lvl="0"/>
            <a:r>
              <a:rPr lang="fr-FR" dirty="0"/>
              <a:t>Cliquez pour modifier les styles du texte du masque</a:t>
            </a:r>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theme" Target="../theme/theme3.xml"/><Relationship Id="rId1"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12.xml"/><Relationship Id="rId7" Type="http://schemas.openxmlformats.org/officeDocument/2006/relationships/image" Target="../media/image9.jp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5.png"/><Relationship Id="rId5" Type="http://schemas.openxmlformats.org/officeDocument/2006/relationships/theme" Target="../theme/theme4.xml"/><Relationship Id="rId4"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theme" Target="../theme/theme5.xml"/><Relationship Id="rId4" Type="http://schemas.openxmlformats.org/officeDocument/2006/relationships/slideLayout" Target="../slideLayouts/slideLayout17.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theme" Target="../theme/theme6.xml"/><Relationship Id="rId4" Type="http://schemas.openxmlformats.org/officeDocument/2006/relationships/slideLayout" Target="../slideLayouts/slideLayout2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9.jpg"/><Relationship Id="rId5" Type="http://schemas.openxmlformats.org/officeDocument/2006/relationships/theme" Target="../theme/theme7.xml"/><Relationship Id="rId4" Type="http://schemas.openxmlformats.org/officeDocument/2006/relationships/slideLayout" Target="../slideLayouts/slideLayout25.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10.png"/><Relationship Id="rId5" Type="http://schemas.openxmlformats.org/officeDocument/2006/relationships/theme" Target="../theme/theme8.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097485" y="915840"/>
            <a:ext cx="7982797" cy="2548962"/>
          </a:xfrm>
          <a:prstGeom prst="rect">
            <a:avLst/>
          </a:prstGeom>
        </p:spPr>
        <p:txBody>
          <a:bodyPr vert="horz" lIns="91440" tIns="45720" rIns="91440" bIns="45720" rtlCol="0" anchor="ctr">
            <a:noAutofit/>
          </a:bodyPr>
          <a:lstStyle/>
          <a:p>
            <a:r>
              <a:rPr lang="fr-FR" dirty="0"/>
              <a:t>CLIQUEZ ET MODIFIEZ </a:t>
            </a:r>
            <a:br>
              <a:rPr lang="fr-FR" dirty="0"/>
            </a:br>
            <a:r>
              <a:rPr lang="fr-FR" dirty="0"/>
              <a:t>LE TITRE</a:t>
            </a:r>
          </a:p>
        </p:txBody>
      </p:sp>
      <p:sp>
        <p:nvSpPr>
          <p:cNvPr id="3" name="Espace réservé du texte 2"/>
          <p:cNvSpPr>
            <a:spLocks noGrp="1"/>
          </p:cNvSpPr>
          <p:nvPr>
            <p:ph type="body" idx="1"/>
          </p:nvPr>
        </p:nvSpPr>
        <p:spPr>
          <a:xfrm>
            <a:off x="1097486" y="3464803"/>
            <a:ext cx="7589313" cy="1249263"/>
          </a:xfrm>
          <a:prstGeom prst="rect">
            <a:avLst/>
          </a:prstGeom>
        </p:spPr>
        <p:txBody>
          <a:bodyPr vert="horz" lIns="91440" tIns="45720" rIns="91440" bIns="45720" rtlCol="0">
            <a:normAutofit/>
          </a:bodyPr>
          <a:lstStyle/>
          <a:p>
            <a:pPr lvl="0"/>
            <a:r>
              <a:rPr lang="fr-FR" dirty="0"/>
              <a:t>Cliquez pour modifier les styles du texte </a:t>
            </a:r>
            <a:br>
              <a:rPr lang="fr-FR" dirty="0"/>
            </a:br>
            <a:r>
              <a:rPr lang="fr-FR" dirty="0"/>
              <a:t>du masque</a:t>
            </a:r>
          </a:p>
        </p:txBody>
      </p:sp>
      <p:sp>
        <p:nvSpPr>
          <p:cNvPr id="6" name="Espace réservé du numéro de diapositive 5"/>
          <p:cNvSpPr>
            <a:spLocks noGrp="1"/>
          </p:cNvSpPr>
          <p:nvPr>
            <p:ph type="sldNum" sz="quarter" idx="4"/>
          </p:nvPr>
        </p:nvSpPr>
        <p:spPr>
          <a:xfrm>
            <a:off x="8197502" y="6324992"/>
            <a:ext cx="403878" cy="365125"/>
          </a:xfrm>
          <a:prstGeom prst="rect">
            <a:avLst/>
          </a:prstGeom>
        </p:spPr>
        <p:txBody>
          <a:bodyPr vert="horz" lIns="91440" tIns="45720" rIns="91440" bIns="45720" rtlCol="0" anchor="ctr"/>
          <a:lstStyle>
            <a:lvl1pPr algn="ctr">
              <a:defRPr sz="1000" b="1">
                <a:solidFill>
                  <a:srgbClr val="404040"/>
                </a:solidFill>
              </a:defRPr>
            </a:lvl1pPr>
          </a:lstStyle>
          <a:p>
            <a:fld id="{1FC8907D-B208-DC44-82F5-2940ECA1C9FA}" type="slidenum">
              <a:rPr lang="fr-FR" smtClean="0"/>
              <a:pPr/>
              <a:t>‹N°›</a:t>
            </a:fld>
            <a:endParaRPr lang="fr-FR" dirty="0"/>
          </a:p>
        </p:txBody>
      </p:sp>
      <p:sp>
        <p:nvSpPr>
          <p:cNvPr id="12" name="Espace réservé du pied de page 4"/>
          <p:cNvSpPr txBox="1">
            <a:spLocks/>
          </p:cNvSpPr>
          <p:nvPr userDrawn="1"/>
        </p:nvSpPr>
        <p:spPr>
          <a:xfrm>
            <a:off x="2369032" y="6315517"/>
            <a:ext cx="4620586" cy="384074"/>
          </a:xfrm>
          <a:prstGeom prst="rect">
            <a:avLst/>
          </a:prstGeom>
        </p:spPr>
        <p:txBody>
          <a:bodyPr vert="horz" lIns="91440" tIns="45720" rIns="91440" bIns="45720" rtlCol="0" anchor="ctr"/>
          <a:lstStyle>
            <a:defPPr>
              <a:defRPr lang="fr-FR"/>
            </a:defPPr>
            <a:lvl1pPr marL="0" marR="0" indent="0" algn="l" defTabSz="457200" rtl="0" eaLnBrk="1" fontAlgn="auto" latinLnBrk="0" hangingPunct="1">
              <a:lnSpc>
                <a:spcPct val="100000"/>
              </a:lnSpc>
              <a:spcBef>
                <a:spcPts val="0"/>
              </a:spcBef>
              <a:spcAft>
                <a:spcPts val="0"/>
              </a:spcAft>
              <a:buClrTx/>
              <a:buSzTx/>
              <a:buFontTx/>
              <a:buNone/>
              <a:tabLst/>
              <a:defRPr sz="10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ts val="1320"/>
              </a:lnSpc>
            </a:pPr>
            <a:r>
              <a:rPr lang="fr-FR" dirty="0">
                <a:solidFill>
                  <a:schemeClr val="tx1">
                    <a:lumMod val="75000"/>
                    <a:lumOff val="25000"/>
                  </a:schemeClr>
                </a:solidFill>
              </a:rPr>
              <a:t>Transformation de la voie professionnelle</a:t>
            </a:r>
          </a:p>
        </p:txBody>
      </p:sp>
      <p:sp>
        <p:nvSpPr>
          <p:cNvPr id="15" name="Espace réservé du pied de page 4"/>
          <p:cNvSpPr txBox="1">
            <a:spLocks/>
          </p:cNvSpPr>
          <p:nvPr userDrawn="1"/>
        </p:nvSpPr>
        <p:spPr>
          <a:xfrm>
            <a:off x="6989618" y="6324992"/>
            <a:ext cx="1160324" cy="365125"/>
          </a:xfrm>
          <a:prstGeom prst="rect">
            <a:avLst/>
          </a:prstGeom>
        </p:spPr>
        <p:txBody>
          <a:bodyPr vert="horz" lIns="91440" tIns="45720" rIns="91440" bIns="45720" rtlCol="0" anchor="ctr"/>
          <a:lstStyle>
            <a:defPPr>
              <a:defRPr lang="fr-FR"/>
            </a:defPPr>
            <a:lvl1pPr marL="0" marR="0" indent="0" algn="l" defTabSz="457200" rtl="0" eaLnBrk="1" fontAlgn="auto" latinLnBrk="0" hangingPunct="1">
              <a:lnSpc>
                <a:spcPct val="100000"/>
              </a:lnSpc>
              <a:spcBef>
                <a:spcPts val="0"/>
              </a:spcBef>
              <a:spcAft>
                <a:spcPts val="0"/>
              </a:spcAft>
              <a:buClrTx/>
              <a:buSzTx/>
              <a:buFontTx/>
              <a:buNone/>
              <a:tabLst/>
              <a:defRPr sz="10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fr-FR" dirty="0">
              <a:solidFill>
                <a:srgbClr val="1B8ED9"/>
              </a:solidFill>
            </a:endParaRPr>
          </a:p>
          <a:p>
            <a:pPr algn="ctr">
              <a:lnSpc>
                <a:spcPts val="1320"/>
              </a:lnSpc>
            </a:pPr>
            <a:r>
              <a:rPr lang="fr-FR" dirty="0">
                <a:solidFill>
                  <a:schemeClr val="tx1">
                    <a:lumMod val="75000"/>
                    <a:lumOff val="25000"/>
                  </a:schemeClr>
                </a:solidFill>
              </a:rPr>
              <a:t>Mars/avril 2019</a:t>
            </a:r>
          </a:p>
          <a:p>
            <a:pPr algn="ctr"/>
            <a:endParaRPr lang="fr-FR" dirty="0"/>
          </a:p>
        </p:txBody>
      </p:sp>
      <p:pic>
        <p:nvPicPr>
          <p:cNvPr id="8" name="Image 7"/>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05400" y="6315517"/>
            <a:ext cx="1240118" cy="384074"/>
          </a:xfrm>
          <a:prstGeom prst="rect">
            <a:avLst/>
          </a:prstGeom>
        </p:spPr>
      </p:pic>
    </p:spTree>
    <p:extLst>
      <p:ext uri="{BB962C8B-B14F-4D97-AF65-F5344CB8AC3E}">
        <p14:creationId xmlns:p14="http://schemas.microsoft.com/office/powerpoint/2010/main" val="3069642489"/>
      </p:ext>
    </p:extLst>
  </p:cSld>
  <p:clrMap bg1="lt1" tx1="dk1" bg2="lt2" tx2="dk2" accent1="accent1" accent2="accent2" accent3="accent3" accent4="accent4" accent5="accent5" accent6="accent6" hlink="hlink" folHlink="folHlink"/>
  <p:sldLayoutIdLst>
    <p:sldLayoutId id="2147483660" r:id="rId1"/>
    <p:sldLayoutId id="2147483681" r:id="rId2"/>
    <p:sldLayoutId id="2147483690" r:id="rId3"/>
    <p:sldLayoutId id="2147483719" r:id="rId4"/>
    <p:sldLayoutId id="2147483689" r:id="rId5"/>
    <p:sldLayoutId id="2147483675" r:id="rId6"/>
    <p:sldLayoutId id="2147483725" r:id="rId7"/>
  </p:sldLayoutIdLst>
  <p:hf hdr="0"/>
  <p:txStyles>
    <p:titleStyle>
      <a:lvl1pPr algn="l" defTabSz="457200" rtl="0" eaLnBrk="1" latinLnBrk="0" hangingPunct="1">
        <a:spcBef>
          <a:spcPct val="0"/>
        </a:spcBef>
        <a:buNone/>
        <a:defRPr sz="3600" b="1" i="0" kern="1200">
          <a:solidFill>
            <a:schemeClr val="tx1">
              <a:lumMod val="75000"/>
              <a:lumOff val="25000"/>
            </a:schemeClr>
          </a:solidFill>
          <a:latin typeface="Arial Black" charset="0"/>
          <a:ea typeface="Arial Black" charset="0"/>
          <a:cs typeface="Arial Black" charset="0"/>
        </a:defRPr>
      </a:lvl1pPr>
    </p:titleStyle>
    <p:bodyStyle>
      <a:lvl1pPr marL="0" indent="0" algn="l" defTabSz="457200" rtl="0" eaLnBrk="1" latinLnBrk="0" hangingPunct="1">
        <a:spcBef>
          <a:spcPct val="20000"/>
        </a:spcBef>
        <a:buFont typeface="Arial"/>
        <a:buNone/>
        <a:defRPr sz="2800" b="0" i="0" kern="1200">
          <a:solidFill>
            <a:srgbClr val="005E8B"/>
          </a:solidFill>
          <a:latin typeface="Arial" charset="0"/>
          <a:ea typeface="Arial" charset="0"/>
          <a:cs typeface="Arial"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6" y="-5882"/>
            <a:ext cx="9143004" cy="6849444"/>
          </a:xfrm>
          <a:prstGeom prst="rect">
            <a:avLst/>
          </a:prstGeom>
        </p:spPr>
      </p:pic>
      <p:sp>
        <p:nvSpPr>
          <p:cNvPr id="2" name="Espace réservé du titre 1"/>
          <p:cNvSpPr>
            <a:spLocks noGrp="1"/>
          </p:cNvSpPr>
          <p:nvPr>
            <p:ph type="title"/>
          </p:nvPr>
        </p:nvSpPr>
        <p:spPr>
          <a:xfrm>
            <a:off x="3011069" y="1855204"/>
            <a:ext cx="5590311" cy="2006323"/>
          </a:xfrm>
          <a:prstGeom prst="rect">
            <a:avLst/>
          </a:prstGeom>
        </p:spPr>
        <p:txBody>
          <a:bodyPr vert="horz" lIns="91440" tIns="45720" rIns="91440" bIns="45720" rtlCol="0" anchor="ctr">
            <a:normAutofit/>
          </a:bodyPr>
          <a:lstStyle/>
          <a:p>
            <a:r>
              <a:rPr lang="fr-FR" dirty="0"/>
              <a:t>Cliquez </a:t>
            </a:r>
            <a:br>
              <a:rPr lang="fr-FR" dirty="0"/>
            </a:br>
            <a:r>
              <a:rPr lang="fr-FR" dirty="0"/>
              <a:t>et modifiez le titre</a:t>
            </a:r>
          </a:p>
        </p:txBody>
      </p:sp>
      <p:sp>
        <p:nvSpPr>
          <p:cNvPr id="3" name="Espace réservé du texte 2"/>
          <p:cNvSpPr>
            <a:spLocks noGrp="1"/>
          </p:cNvSpPr>
          <p:nvPr>
            <p:ph type="body" idx="1"/>
          </p:nvPr>
        </p:nvSpPr>
        <p:spPr>
          <a:xfrm>
            <a:off x="3011069" y="3578946"/>
            <a:ext cx="5590312" cy="1180729"/>
          </a:xfrm>
          <a:prstGeom prst="rect">
            <a:avLst/>
          </a:prstGeom>
        </p:spPr>
        <p:txBody>
          <a:bodyPr vert="horz" lIns="91440" tIns="45720" rIns="91440" bIns="45720" rtlCol="0">
            <a:normAutofit/>
          </a:bodyPr>
          <a:lstStyle/>
          <a:p>
            <a:pPr lvl="0"/>
            <a:r>
              <a:rPr lang="fr-FR" dirty="0"/>
              <a:t>Cliquez pour modifier </a:t>
            </a:r>
            <a:br>
              <a:rPr lang="fr-FR" dirty="0"/>
            </a:br>
            <a:r>
              <a:rPr lang="fr-FR" dirty="0"/>
              <a:t>les styles du texte du masque</a:t>
            </a:r>
          </a:p>
          <a:p>
            <a:pPr lvl="0"/>
            <a:endParaRPr lang="fr-FR" dirty="0"/>
          </a:p>
        </p:txBody>
      </p:sp>
      <p:grpSp>
        <p:nvGrpSpPr>
          <p:cNvPr id="10" name="Grouper 9"/>
          <p:cNvGrpSpPr/>
          <p:nvPr userDrawn="1"/>
        </p:nvGrpSpPr>
        <p:grpSpPr>
          <a:xfrm>
            <a:off x="3121481" y="2132720"/>
            <a:ext cx="525531" cy="171686"/>
            <a:chOff x="5391302" y="1426464"/>
            <a:chExt cx="604579" cy="197510"/>
          </a:xfrm>
          <a:solidFill>
            <a:srgbClr val="E96667"/>
          </a:solidFill>
        </p:grpSpPr>
        <p:sp>
          <p:nvSpPr>
            <p:cNvPr id="13" name="Rectangle 12"/>
            <p:cNvSpPr/>
            <p:nvPr/>
          </p:nvSpPr>
          <p:spPr>
            <a:xfrm>
              <a:off x="5391302" y="1426464"/>
              <a:ext cx="95098" cy="1975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5438850" y="1525218"/>
              <a:ext cx="557031" cy="987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5" name="Espace réservé du numéro de diapositive 5">
            <a:extLst>
              <a:ext uri="{FF2B5EF4-FFF2-40B4-BE49-F238E27FC236}">
                <a16:creationId xmlns:a16="http://schemas.microsoft.com/office/drawing/2014/main" id="{18932DB2-0F52-4C08-9A03-2187CA1F16BC}"/>
              </a:ext>
            </a:extLst>
          </p:cNvPr>
          <p:cNvSpPr>
            <a:spLocks noGrp="1"/>
          </p:cNvSpPr>
          <p:nvPr>
            <p:ph type="sldNum" sz="quarter" idx="4"/>
          </p:nvPr>
        </p:nvSpPr>
        <p:spPr>
          <a:xfrm>
            <a:off x="8197502" y="6324992"/>
            <a:ext cx="403878" cy="365125"/>
          </a:xfrm>
          <a:prstGeom prst="rect">
            <a:avLst/>
          </a:prstGeom>
        </p:spPr>
        <p:txBody>
          <a:bodyPr vert="horz" lIns="91440" tIns="45720" rIns="91440" bIns="45720" rtlCol="0" anchor="ctr"/>
          <a:lstStyle>
            <a:lvl1pPr algn="r">
              <a:defRPr sz="1000" b="1">
                <a:solidFill>
                  <a:srgbClr val="404040"/>
                </a:solidFill>
              </a:defRPr>
            </a:lvl1pPr>
          </a:lstStyle>
          <a:p>
            <a:fld id="{1FC8907D-B208-DC44-82F5-2940ECA1C9FA}" type="slidenum">
              <a:rPr lang="fr-FR" smtClean="0"/>
              <a:pPr/>
              <a:t>‹N°›</a:t>
            </a:fld>
            <a:endParaRPr lang="fr-FR" dirty="0"/>
          </a:p>
        </p:txBody>
      </p:sp>
      <p:sp>
        <p:nvSpPr>
          <p:cNvPr id="16" name="Espace réservé du pied de page 4">
            <a:extLst>
              <a:ext uri="{FF2B5EF4-FFF2-40B4-BE49-F238E27FC236}">
                <a16:creationId xmlns:a16="http://schemas.microsoft.com/office/drawing/2014/main" id="{32A92929-320B-4C00-9953-B1B25F6D0A9F}"/>
              </a:ext>
            </a:extLst>
          </p:cNvPr>
          <p:cNvSpPr txBox="1">
            <a:spLocks/>
          </p:cNvSpPr>
          <p:nvPr userDrawn="1"/>
        </p:nvSpPr>
        <p:spPr>
          <a:xfrm>
            <a:off x="2949194" y="6315517"/>
            <a:ext cx="4620586" cy="384074"/>
          </a:xfrm>
          <a:prstGeom prst="rect">
            <a:avLst/>
          </a:prstGeom>
        </p:spPr>
        <p:txBody>
          <a:bodyPr vert="horz" lIns="91440" tIns="45720" rIns="91440" bIns="45720" rtlCol="0" anchor="ctr"/>
          <a:lstStyle>
            <a:defPPr>
              <a:defRPr lang="fr-FR"/>
            </a:defPPr>
            <a:lvl1pPr marL="0" marR="0" indent="0" algn="l" defTabSz="457200" rtl="0" eaLnBrk="1" fontAlgn="auto" latinLnBrk="0" hangingPunct="1">
              <a:lnSpc>
                <a:spcPct val="100000"/>
              </a:lnSpc>
              <a:spcBef>
                <a:spcPts val="0"/>
              </a:spcBef>
              <a:spcAft>
                <a:spcPts val="0"/>
              </a:spcAft>
              <a:buClrTx/>
              <a:buSzTx/>
              <a:buFontTx/>
              <a:buNone/>
              <a:tabLst/>
              <a:defRPr sz="10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ts val="1320"/>
              </a:lnSpc>
            </a:pPr>
            <a:r>
              <a:rPr lang="fr-FR" dirty="0">
                <a:solidFill>
                  <a:schemeClr val="tx1">
                    <a:lumMod val="75000"/>
                    <a:lumOff val="25000"/>
                  </a:schemeClr>
                </a:solidFill>
              </a:rPr>
              <a:t>Transformation de la voie professionnelle</a:t>
            </a:r>
          </a:p>
        </p:txBody>
      </p:sp>
      <p:sp>
        <p:nvSpPr>
          <p:cNvPr id="17" name="Espace réservé du pied de page 4">
            <a:extLst>
              <a:ext uri="{FF2B5EF4-FFF2-40B4-BE49-F238E27FC236}">
                <a16:creationId xmlns:a16="http://schemas.microsoft.com/office/drawing/2014/main" id="{A1916FB2-FF2C-484B-8285-A6121B87F4F1}"/>
              </a:ext>
            </a:extLst>
          </p:cNvPr>
          <p:cNvSpPr txBox="1">
            <a:spLocks/>
          </p:cNvSpPr>
          <p:nvPr userDrawn="1"/>
        </p:nvSpPr>
        <p:spPr>
          <a:xfrm>
            <a:off x="6989618" y="6324992"/>
            <a:ext cx="1160324" cy="365125"/>
          </a:xfrm>
          <a:prstGeom prst="rect">
            <a:avLst/>
          </a:prstGeom>
        </p:spPr>
        <p:txBody>
          <a:bodyPr vert="horz" lIns="91440" tIns="45720" rIns="91440" bIns="45720" rtlCol="0" anchor="ctr"/>
          <a:lstStyle>
            <a:defPPr>
              <a:defRPr lang="fr-FR"/>
            </a:defPPr>
            <a:lvl1pPr marL="0" marR="0" indent="0" algn="l" defTabSz="457200" rtl="0" eaLnBrk="1" fontAlgn="auto" latinLnBrk="0" hangingPunct="1">
              <a:lnSpc>
                <a:spcPct val="100000"/>
              </a:lnSpc>
              <a:spcBef>
                <a:spcPts val="0"/>
              </a:spcBef>
              <a:spcAft>
                <a:spcPts val="0"/>
              </a:spcAft>
              <a:buClrTx/>
              <a:buSzTx/>
              <a:buFontTx/>
              <a:buNone/>
              <a:tabLst/>
              <a:defRPr sz="10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fr-FR" dirty="0">
              <a:solidFill>
                <a:srgbClr val="1B8ED9"/>
              </a:solidFill>
            </a:endParaRPr>
          </a:p>
          <a:p>
            <a:pPr>
              <a:lnSpc>
                <a:spcPts val="1320"/>
              </a:lnSpc>
            </a:pPr>
            <a:r>
              <a:rPr lang="fr-FR" dirty="0">
                <a:solidFill>
                  <a:schemeClr val="tx1">
                    <a:lumMod val="75000"/>
                    <a:lumOff val="25000"/>
                  </a:schemeClr>
                </a:solidFill>
              </a:rPr>
              <a:t>Mars/avril 2019</a:t>
            </a:r>
          </a:p>
          <a:p>
            <a:endParaRPr lang="fr-FR" dirty="0"/>
          </a:p>
        </p:txBody>
      </p:sp>
    </p:spTree>
    <p:extLst>
      <p:ext uri="{BB962C8B-B14F-4D97-AF65-F5344CB8AC3E}">
        <p14:creationId xmlns:p14="http://schemas.microsoft.com/office/powerpoint/2010/main" val="681263329"/>
      </p:ext>
    </p:extLst>
  </p:cSld>
  <p:clrMap bg1="lt1" tx1="dk1" bg2="lt2" tx2="dk2" accent1="accent1" accent2="accent2" accent3="accent3" accent4="accent4" accent5="accent5" accent6="accent6" hlink="hlink" folHlink="folHlink"/>
  <p:sldLayoutIdLst>
    <p:sldLayoutId id="2147483694" r:id="rId1"/>
  </p:sldLayoutIdLst>
  <p:hf hdr="0"/>
  <p:txStyles>
    <p:titleStyle>
      <a:lvl1pPr algn="l" defTabSz="457200" rtl="0" eaLnBrk="1" latinLnBrk="0" hangingPunct="1">
        <a:spcBef>
          <a:spcPct val="0"/>
        </a:spcBef>
        <a:buNone/>
        <a:defRPr sz="3200" b="1" i="0" kern="1200">
          <a:solidFill>
            <a:srgbClr val="E96667"/>
          </a:solidFill>
          <a:latin typeface="Arial Black" charset="0"/>
          <a:ea typeface="Arial Black" charset="0"/>
          <a:cs typeface="Arial Black" charset="0"/>
        </a:defRPr>
      </a:lvl1pPr>
    </p:titleStyle>
    <p:bodyStyle>
      <a:lvl1pPr marL="0" indent="0" algn="l" defTabSz="457200" rtl="0" eaLnBrk="1" latinLnBrk="0" hangingPunct="1">
        <a:spcBef>
          <a:spcPct val="20000"/>
        </a:spcBef>
        <a:buFont typeface="Arial"/>
        <a:buNone/>
        <a:defRPr sz="2800" b="0" i="0" kern="1200">
          <a:solidFill>
            <a:schemeClr val="tx1"/>
          </a:solidFill>
          <a:latin typeface="Arial" charset="0"/>
          <a:ea typeface="Arial" charset="0"/>
          <a:cs typeface="Arial"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571" y="-34758"/>
            <a:ext cx="9220094" cy="6907196"/>
          </a:xfrm>
          <a:prstGeom prst="rect">
            <a:avLst/>
          </a:prstGeom>
        </p:spPr>
      </p:pic>
      <p:sp>
        <p:nvSpPr>
          <p:cNvPr id="2" name="Espace réservé du titre 1"/>
          <p:cNvSpPr>
            <a:spLocks noGrp="1"/>
          </p:cNvSpPr>
          <p:nvPr>
            <p:ph type="title"/>
          </p:nvPr>
        </p:nvSpPr>
        <p:spPr>
          <a:xfrm>
            <a:off x="3011069" y="1855204"/>
            <a:ext cx="5590311" cy="2006323"/>
          </a:xfrm>
          <a:prstGeom prst="rect">
            <a:avLst/>
          </a:prstGeom>
        </p:spPr>
        <p:txBody>
          <a:bodyPr vert="horz" lIns="91440" tIns="45720" rIns="91440" bIns="45720" rtlCol="0" anchor="ctr">
            <a:normAutofit/>
          </a:bodyPr>
          <a:lstStyle/>
          <a:p>
            <a:r>
              <a:rPr lang="fr-FR" dirty="0"/>
              <a:t>Cliquez </a:t>
            </a:r>
            <a:br>
              <a:rPr lang="fr-FR" dirty="0"/>
            </a:br>
            <a:r>
              <a:rPr lang="fr-FR" dirty="0"/>
              <a:t>et modifiez le titre</a:t>
            </a:r>
          </a:p>
        </p:txBody>
      </p:sp>
      <p:sp>
        <p:nvSpPr>
          <p:cNvPr id="3" name="Espace réservé du texte 2"/>
          <p:cNvSpPr>
            <a:spLocks noGrp="1"/>
          </p:cNvSpPr>
          <p:nvPr>
            <p:ph type="body" idx="1"/>
          </p:nvPr>
        </p:nvSpPr>
        <p:spPr>
          <a:xfrm>
            <a:off x="3011069" y="3578946"/>
            <a:ext cx="5590312" cy="1180729"/>
          </a:xfrm>
          <a:prstGeom prst="rect">
            <a:avLst/>
          </a:prstGeom>
        </p:spPr>
        <p:txBody>
          <a:bodyPr vert="horz" lIns="91440" tIns="45720" rIns="91440" bIns="45720" rtlCol="0">
            <a:normAutofit/>
          </a:bodyPr>
          <a:lstStyle/>
          <a:p>
            <a:pPr lvl="0"/>
            <a:r>
              <a:rPr lang="fr-FR" dirty="0"/>
              <a:t>Cliquez pour modifier </a:t>
            </a:r>
            <a:br>
              <a:rPr lang="fr-FR" dirty="0"/>
            </a:br>
            <a:r>
              <a:rPr lang="fr-FR" dirty="0"/>
              <a:t>les styles du texte du masque</a:t>
            </a:r>
          </a:p>
          <a:p>
            <a:pPr lvl="0"/>
            <a:endParaRPr lang="fr-FR" dirty="0"/>
          </a:p>
        </p:txBody>
      </p:sp>
      <p:grpSp>
        <p:nvGrpSpPr>
          <p:cNvPr id="10" name="Grouper 9"/>
          <p:cNvGrpSpPr/>
          <p:nvPr userDrawn="1"/>
        </p:nvGrpSpPr>
        <p:grpSpPr>
          <a:xfrm>
            <a:off x="3121481" y="2132720"/>
            <a:ext cx="525531" cy="171686"/>
            <a:chOff x="5391302" y="1426464"/>
            <a:chExt cx="604579" cy="197510"/>
          </a:xfrm>
          <a:solidFill>
            <a:srgbClr val="5AB88F"/>
          </a:solidFill>
        </p:grpSpPr>
        <p:sp>
          <p:nvSpPr>
            <p:cNvPr id="13" name="Rectangle 12"/>
            <p:cNvSpPr/>
            <p:nvPr/>
          </p:nvSpPr>
          <p:spPr>
            <a:xfrm>
              <a:off x="5391302" y="1426464"/>
              <a:ext cx="95098" cy="1975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5438850" y="1525218"/>
              <a:ext cx="557031" cy="987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5" name="Espace réservé du numéro de diapositive 5">
            <a:extLst>
              <a:ext uri="{FF2B5EF4-FFF2-40B4-BE49-F238E27FC236}">
                <a16:creationId xmlns:a16="http://schemas.microsoft.com/office/drawing/2014/main" id="{5076B06F-4560-4C6E-8903-A5B67E12F42B}"/>
              </a:ext>
            </a:extLst>
          </p:cNvPr>
          <p:cNvSpPr>
            <a:spLocks noGrp="1"/>
          </p:cNvSpPr>
          <p:nvPr>
            <p:ph type="sldNum" sz="quarter" idx="4"/>
          </p:nvPr>
        </p:nvSpPr>
        <p:spPr>
          <a:xfrm>
            <a:off x="8197502" y="6324992"/>
            <a:ext cx="403878" cy="365125"/>
          </a:xfrm>
          <a:prstGeom prst="rect">
            <a:avLst/>
          </a:prstGeom>
        </p:spPr>
        <p:txBody>
          <a:bodyPr vert="horz" lIns="91440" tIns="45720" rIns="91440" bIns="45720" rtlCol="0" anchor="ctr"/>
          <a:lstStyle>
            <a:lvl1pPr algn="r">
              <a:defRPr sz="1000" b="1">
                <a:solidFill>
                  <a:srgbClr val="404040"/>
                </a:solidFill>
              </a:defRPr>
            </a:lvl1pPr>
          </a:lstStyle>
          <a:p>
            <a:fld id="{1FC8907D-B208-DC44-82F5-2940ECA1C9FA}" type="slidenum">
              <a:rPr lang="fr-FR" smtClean="0"/>
              <a:pPr/>
              <a:t>‹N°›</a:t>
            </a:fld>
            <a:endParaRPr lang="fr-FR" dirty="0"/>
          </a:p>
        </p:txBody>
      </p:sp>
      <p:sp>
        <p:nvSpPr>
          <p:cNvPr id="16" name="Espace réservé du pied de page 4">
            <a:extLst>
              <a:ext uri="{FF2B5EF4-FFF2-40B4-BE49-F238E27FC236}">
                <a16:creationId xmlns:a16="http://schemas.microsoft.com/office/drawing/2014/main" id="{55A3D260-0E6D-406D-AB38-26A28DB70462}"/>
              </a:ext>
            </a:extLst>
          </p:cNvPr>
          <p:cNvSpPr txBox="1">
            <a:spLocks/>
          </p:cNvSpPr>
          <p:nvPr userDrawn="1"/>
        </p:nvSpPr>
        <p:spPr>
          <a:xfrm>
            <a:off x="2369032" y="6315517"/>
            <a:ext cx="4620586" cy="384074"/>
          </a:xfrm>
          <a:prstGeom prst="rect">
            <a:avLst/>
          </a:prstGeom>
        </p:spPr>
        <p:txBody>
          <a:bodyPr vert="horz" lIns="91440" tIns="45720" rIns="91440" bIns="45720" rtlCol="0" anchor="ctr"/>
          <a:lstStyle>
            <a:defPPr>
              <a:defRPr lang="fr-FR"/>
            </a:defPPr>
            <a:lvl1pPr marL="0" marR="0" indent="0" algn="l" defTabSz="457200" rtl="0" eaLnBrk="1" fontAlgn="auto" latinLnBrk="0" hangingPunct="1">
              <a:lnSpc>
                <a:spcPct val="100000"/>
              </a:lnSpc>
              <a:spcBef>
                <a:spcPts val="0"/>
              </a:spcBef>
              <a:spcAft>
                <a:spcPts val="0"/>
              </a:spcAft>
              <a:buClrTx/>
              <a:buSzTx/>
              <a:buFontTx/>
              <a:buNone/>
              <a:tabLst/>
              <a:defRPr sz="10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ts val="1320"/>
              </a:lnSpc>
            </a:pPr>
            <a:r>
              <a:rPr lang="fr-FR" dirty="0">
                <a:solidFill>
                  <a:schemeClr val="tx1">
                    <a:lumMod val="75000"/>
                    <a:lumOff val="25000"/>
                  </a:schemeClr>
                </a:solidFill>
              </a:rPr>
              <a:t>Transformation de la voie professionnelle</a:t>
            </a:r>
          </a:p>
        </p:txBody>
      </p:sp>
      <p:sp>
        <p:nvSpPr>
          <p:cNvPr id="17" name="Espace réservé du pied de page 4">
            <a:extLst>
              <a:ext uri="{FF2B5EF4-FFF2-40B4-BE49-F238E27FC236}">
                <a16:creationId xmlns:a16="http://schemas.microsoft.com/office/drawing/2014/main" id="{726937A9-4CA8-4EDB-8913-CF13D313F37F}"/>
              </a:ext>
            </a:extLst>
          </p:cNvPr>
          <p:cNvSpPr txBox="1">
            <a:spLocks/>
          </p:cNvSpPr>
          <p:nvPr userDrawn="1"/>
        </p:nvSpPr>
        <p:spPr>
          <a:xfrm>
            <a:off x="6989618" y="6324992"/>
            <a:ext cx="1160324" cy="365125"/>
          </a:xfrm>
          <a:prstGeom prst="rect">
            <a:avLst/>
          </a:prstGeom>
        </p:spPr>
        <p:txBody>
          <a:bodyPr vert="horz" lIns="91440" tIns="45720" rIns="91440" bIns="45720" rtlCol="0" anchor="ctr"/>
          <a:lstStyle>
            <a:defPPr>
              <a:defRPr lang="fr-FR"/>
            </a:defPPr>
            <a:lvl1pPr marL="0" marR="0" indent="0" algn="l" defTabSz="457200" rtl="0" eaLnBrk="1" fontAlgn="auto" latinLnBrk="0" hangingPunct="1">
              <a:lnSpc>
                <a:spcPct val="100000"/>
              </a:lnSpc>
              <a:spcBef>
                <a:spcPts val="0"/>
              </a:spcBef>
              <a:spcAft>
                <a:spcPts val="0"/>
              </a:spcAft>
              <a:buClrTx/>
              <a:buSzTx/>
              <a:buFontTx/>
              <a:buNone/>
              <a:tabLst/>
              <a:defRPr sz="10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fr-FR" dirty="0">
              <a:solidFill>
                <a:srgbClr val="1B8ED9"/>
              </a:solidFill>
            </a:endParaRPr>
          </a:p>
          <a:p>
            <a:pPr>
              <a:lnSpc>
                <a:spcPts val="1320"/>
              </a:lnSpc>
            </a:pPr>
            <a:r>
              <a:rPr lang="fr-FR" dirty="0">
                <a:solidFill>
                  <a:schemeClr val="tx1">
                    <a:lumMod val="75000"/>
                    <a:lumOff val="25000"/>
                  </a:schemeClr>
                </a:solidFill>
              </a:rPr>
              <a:t>Mars/avril 2019</a:t>
            </a:r>
          </a:p>
          <a:p>
            <a:endParaRPr lang="fr-FR" dirty="0"/>
          </a:p>
        </p:txBody>
      </p:sp>
    </p:spTree>
    <p:extLst>
      <p:ext uri="{BB962C8B-B14F-4D97-AF65-F5344CB8AC3E}">
        <p14:creationId xmlns:p14="http://schemas.microsoft.com/office/powerpoint/2010/main" val="232989801"/>
      </p:ext>
    </p:extLst>
  </p:cSld>
  <p:clrMap bg1="lt1" tx1="dk1" bg2="lt2" tx2="dk2" accent1="accent1" accent2="accent2" accent3="accent3" accent4="accent4" accent5="accent5" accent6="accent6" hlink="hlink" folHlink="folHlink"/>
  <p:sldLayoutIdLst>
    <p:sldLayoutId id="2147483696" r:id="rId1"/>
  </p:sldLayoutIdLst>
  <p:hf hdr="0"/>
  <p:txStyles>
    <p:titleStyle>
      <a:lvl1pPr algn="l" defTabSz="457200" rtl="0" eaLnBrk="1" latinLnBrk="0" hangingPunct="1">
        <a:spcBef>
          <a:spcPct val="0"/>
        </a:spcBef>
        <a:buNone/>
        <a:defRPr sz="3200" b="1" i="0" kern="1200">
          <a:solidFill>
            <a:srgbClr val="5AB88F"/>
          </a:solidFill>
          <a:latin typeface="Arial Black" charset="0"/>
          <a:ea typeface="Arial Black" charset="0"/>
          <a:cs typeface="Arial Black" charset="0"/>
        </a:defRPr>
      </a:lvl1pPr>
    </p:titleStyle>
    <p:bodyStyle>
      <a:lvl1pPr marL="0" indent="0" algn="l" defTabSz="457200" rtl="0" eaLnBrk="1" latinLnBrk="0" hangingPunct="1">
        <a:spcBef>
          <a:spcPct val="20000"/>
        </a:spcBef>
        <a:buFont typeface="Arial"/>
        <a:buNone/>
        <a:defRPr sz="2800" b="0" i="0" kern="1200">
          <a:solidFill>
            <a:schemeClr val="tx1"/>
          </a:solidFill>
          <a:latin typeface="Arial" charset="0"/>
          <a:ea typeface="Arial" charset="0"/>
          <a:cs typeface="Arial"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05400" y="182889"/>
            <a:ext cx="7881400" cy="1286937"/>
          </a:xfrm>
          <a:prstGeom prst="rect">
            <a:avLst/>
          </a:prstGeom>
        </p:spPr>
        <p:txBody>
          <a:bodyPr vert="horz" lIns="91440" tIns="45720" rIns="91440" bIns="45720" rtlCol="0" anchor="ctr">
            <a:normAutofit/>
          </a:bodyPr>
          <a:lstStyle/>
          <a:p>
            <a:r>
              <a:rPr lang="fr-FR" dirty="0"/>
              <a:t>Cliquez et modifiez le titre</a:t>
            </a:r>
          </a:p>
        </p:txBody>
      </p:sp>
      <p:sp>
        <p:nvSpPr>
          <p:cNvPr id="3" name="Espace réservé du texte 2"/>
          <p:cNvSpPr>
            <a:spLocks noGrp="1"/>
          </p:cNvSpPr>
          <p:nvPr>
            <p:ph type="body" idx="1"/>
          </p:nvPr>
        </p:nvSpPr>
        <p:spPr>
          <a:xfrm>
            <a:off x="805400" y="1476022"/>
            <a:ext cx="7881400" cy="4525963"/>
          </a:xfrm>
          <a:prstGeom prst="rect">
            <a:avLst/>
          </a:prstGeom>
        </p:spPr>
        <p:txBody>
          <a:bodyPr vert="horz" lIns="91440" tIns="45720" rIns="91440" bIns="45720" rtlCol="0">
            <a:normAutofit/>
          </a:bodyPr>
          <a:lstStyle/>
          <a:p>
            <a:pPr lvl="0"/>
            <a:r>
              <a:rPr lang="fr-FR" dirty="0"/>
              <a:t> 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10" name="Imag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803622" y="6260026"/>
            <a:ext cx="1264310" cy="524878"/>
          </a:xfrm>
          <a:prstGeom prst="rect">
            <a:avLst/>
          </a:prstGeom>
        </p:spPr>
      </p:pic>
      <p:pic>
        <p:nvPicPr>
          <p:cNvPr id="5" name="Image 4"/>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808920" y="6255450"/>
            <a:ext cx="1246398" cy="517442"/>
          </a:xfrm>
          <a:prstGeom prst="rect">
            <a:avLst/>
          </a:prstGeom>
        </p:spPr>
      </p:pic>
      <p:sp>
        <p:nvSpPr>
          <p:cNvPr id="9" name="Espace réservé du numéro de diapositive 5">
            <a:extLst>
              <a:ext uri="{FF2B5EF4-FFF2-40B4-BE49-F238E27FC236}">
                <a16:creationId xmlns:a16="http://schemas.microsoft.com/office/drawing/2014/main" id="{9A080C59-6837-4DE9-B909-828406B60DA8}"/>
              </a:ext>
            </a:extLst>
          </p:cNvPr>
          <p:cNvSpPr txBox="1">
            <a:spLocks/>
          </p:cNvSpPr>
          <p:nvPr userDrawn="1"/>
        </p:nvSpPr>
        <p:spPr>
          <a:xfrm>
            <a:off x="8197502" y="6324992"/>
            <a:ext cx="403878" cy="365125"/>
          </a:xfrm>
          <a:prstGeom prst="rect">
            <a:avLst/>
          </a:prstGeom>
        </p:spPr>
        <p:txBody>
          <a:bodyPr vert="horz" lIns="91440" tIns="45720" rIns="91440" bIns="45720" rtlCol="0" anchor="ctr"/>
          <a:lstStyle>
            <a:defPPr>
              <a:defRPr lang="fr-FR"/>
            </a:defPPr>
            <a:lvl1pPr marL="0" algn="r" defTabSz="457200" rtl="0" eaLnBrk="1" latinLnBrk="0" hangingPunct="1">
              <a:defRPr sz="1000" b="1" kern="1200">
                <a:solidFill>
                  <a:srgbClr val="40404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FC8907D-B208-DC44-82F5-2940ECA1C9FA}" type="slidenum">
              <a:rPr lang="fr-FR" smtClean="0"/>
              <a:pPr/>
              <a:t>‹N°›</a:t>
            </a:fld>
            <a:endParaRPr lang="fr-FR" dirty="0"/>
          </a:p>
        </p:txBody>
      </p:sp>
      <p:sp>
        <p:nvSpPr>
          <p:cNvPr id="11" name="Espace réservé du pied de page 4">
            <a:extLst>
              <a:ext uri="{FF2B5EF4-FFF2-40B4-BE49-F238E27FC236}">
                <a16:creationId xmlns:a16="http://schemas.microsoft.com/office/drawing/2014/main" id="{62B48566-BDD8-4F57-A78C-5754D5FC95EF}"/>
              </a:ext>
            </a:extLst>
          </p:cNvPr>
          <p:cNvSpPr txBox="1">
            <a:spLocks/>
          </p:cNvSpPr>
          <p:nvPr userDrawn="1"/>
        </p:nvSpPr>
        <p:spPr>
          <a:xfrm>
            <a:off x="2369032" y="6315517"/>
            <a:ext cx="4620586" cy="384074"/>
          </a:xfrm>
          <a:prstGeom prst="rect">
            <a:avLst/>
          </a:prstGeom>
        </p:spPr>
        <p:txBody>
          <a:bodyPr vert="horz" lIns="91440" tIns="45720" rIns="91440" bIns="45720" rtlCol="0" anchor="ctr"/>
          <a:lstStyle>
            <a:defPPr>
              <a:defRPr lang="fr-FR"/>
            </a:defPPr>
            <a:lvl1pPr marL="0" marR="0" indent="0" algn="l" defTabSz="457200" rtl="0" eaLnBrk="1" fontAlgn="auto" latinLnBrk="0" hangingPunct="1">
              <a:lnSpc>
                <a:spcPct val="100000"/>
              </a:lnSpc>
              <a:spcBef>
                <a:spcPts val="0"/>
              </a:spcBef>
              <a:spcAft>
                <a:spcPts val="0"/>
              </a:spcAft>
              <a:buClrTx/>
              <a:buSzTx/>
              <a:buFontTx/>
              <a:buNone/>
              <a:tabLst/>
              <a:defRPr sz="10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lnSpc>
                <a:spcPts val="1320"/>
              </a:lnSpc>
            </a:pPr>
            <a:r>
              <a:rPr lang="fr-FR" dirty="0">
                <a:solidFill>
                  <a:schemeClr val="tx1">
                    <a:lumMod val="75000"/>
                    <a:lumOff val="25000"/>
                  </a:schemeClr>
                </a:solidFill>
              </a:rPr>
              <a:t>Transformation de la voie professionnelle</a:t>
            </a:r>
          </a:p>
        </p:txBody>
      </p:sp>
      <p:sp>
        <p:nvSpPr>
          <p:cNvPr id="12" name="Espace réservé du pied de page 4">
            <a:extLst>
              <a:ext uri="{FF2B5EF4-FFF2-40B4-BE49-F238E27FC236}">
                <a16:creationId xmlns:a16="http://schemas.microsoft.com/office/drawing/2014/main" id="{D61AE4BB-5D2C-4747-B3AE-83350976E1BD}"/>
              </a:ext>
            </a:extLst>
          </p:cNvPr>
          <p:cNvSpPr txBox="1">
            <a:spLocks/>
          </p:cNvSpPr>
          <p:nvPr userDrawn="1"/>
        </p:nvSpPr>
        <p:spPr>
          <a:xfrm>
            <a:off x="6989618" y="6324992"/>
            <a:ext cx="1160324" cy="365125"/>
          </a:xfrm>
          <a:prstGeom prst="rect">
            <a:avLst/>
          </a:prstGeom>
        </p:spPr>
        <p:txBody>
          <a:bodyPr vert="horz" lIns="91440" tIns="45720" rIns="91440" bIns="45720" rtlCol="0" anchor="ctr"/>
          <a:lstStyle>
            <a:defPPr>
              <a:defRPr lang="fr-FR"/>
            </a:defPPr>
            <a:lvl1pPr marL="0" marR="0" indent="0" algn="l" defTabSz="457200" rtl="0" eaLnBrk="1" fontAlgn="auto" latinLnBrk="0" hangingPunct="1">
              <a:lnSpc>
                <a:spcPct val="100000"/>
              </a:lnSpc>
              <a:spcBef>
                <a:spcPts val="0"/>
              </a:spcBef>
              <a:spcAft>
                <a:spcPts val="0"/>
              </a:spcAft>
              <a:buClrTx/>
              <a:buSzTx/>
              <a:buFontTx/>
              <a:buNone/>
              <a:tabLst/>
              <a:defRPr sz="10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fr-FR" dirty="0">
              <a:solidFill>
                <a:srgbClr val="1B8ED9"/>
              </a:solidFill>
            </a:endParaRPr>
          </a:p>
          <a:p>
            <a:pPr>
              <a:lnSpc>
                <a:spcPts val="1320"/>
              </a:lnSpc>
            </a:pPr>
            <a:r>
              <a:rPr lang="fr-FR" dirty="0">
                <a:solidFill>
                  <a:schemeClr val="tx1">
                    <a:lumMod val="75000"/>
                    <a:lumOff val="25000"/>
                  </a:schemeClr>
                </a:solidFill>
              </a:rPr>
              <a:t>Mars/avril 2019</a:t>
            </a:r>
          </a:p>
          <a:p>
            <a:endParaRPr lang="fr-FR" dirty="0"/>
          </a:p>
        </p:txBody>
      </p:sp>
      <p:pic>
        <p:nvPicPr>
          <p:cNvPr id="13" name="Image 12">
            <a:extLst>
              <a:ext uri="{FF2B5EF4-FFF2-40B4-BE49-F238E27FC236}">
                <a16:creationId xmlns:a16="http://schemas.microsoft.com/office/drawing/2014/main" id="{7A5B03EF-B2D4-4B95-A722-6CB5620D7D1C}"/>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05400" y="6315517"/>
            <a:ext cx="1240118" cy="384074"/>
          </a:xfrm>
          <a:prstGeom prst="rect">
            <a:avLst/>
          </a:prstGeom>
        </p:spPr>
      </p:pic>
    </p:spTree>
    <p:extLst>
      <p:ext uri="{BB962C8B-B14F-4D97-AF65-F5344CB8AC3E}">
        <p14:creationId xmlns:p14="http://schemas.microsoft.com/office/powerpoint/2010/main" val="176804822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Lst>
  <p:hf hdr="0"/>
  <p:txStyles>
    <p:titleStyle>
      <a:lvl1pPr algn="l" defTabSz="457200" rtl="0" eaLnBrk="1" latinLnBrk="0" hangingPunct="1">
        <a:spcBef>
          <a:spcPct val="0"/>
        </a:spcBef>
        <a:buNone/>
        <a:defRPr sz="2500" b="1" i="0" kern="1200" cap="none">
          <a:solidFill>
            <a:schemeClr val="tx1">
              <a:lumMod val="75000"/>
              <a:lumOff val="25000"/>
            </a:schemeClr>
          </a:solidFill>
          <a:latin typeface="Arial Black" charset="0"/>
          <a:ea typeface="Arial Black" charset="0"/>
          <a:cs typeface="Arial Black" charset="0"/>
        </a:defRPr>
      </a:lvl1pPr>
    </p:titleStyle>
    <p:bodyStyle>
      <a:lvl1pPr marL="177800" indent="-177800" algn="l" defTabSz="457200" rtl="0" eaLnBrk="1" latinLnBrk="0" hangingPunct="1">
        <a:spcBef>
          <a:spcPct val="20000"/>
        </a:spcBef>
        <a:buClr>
          <a:srgbClr val="E96667"/>
        </a:buClr>
        <a:buSzPct val="114000"/>
        <a:buFont typeface="Wingdings" charset="2"/>
        <a:buChar char="§"/>
        <a:defRPr sz="1800" b="1" i="0" kern="1200">
          <a:solidFill>
            <a:srgbClr val="E96667"/>
          </a:solidFill>
          <a:latin typeface="Arial" charset="0"/>
          <a:ea typeface="Arial" charset="0"/>
          <a:cs typeface="Arial" charset="0"/>
        </a:defRPr>
      </a:lvl1pPr>
      <a:lvl2pPr marL="627063" indent="-169863" algn="l" defTabSz="457200" rtl="0" eaLnBrk="1" latinLnBrk="0" hangingPunct="1">
        <a:spcBef>
          <a:spcPct val="20000"/>
        </a:spcBef>
        <a:buClr>
          <a:srgbClr val="E96667"/>
        </a:buClr>
        <a:buSzPct val="135000"/>
        <a:buFont typeface="Arial" charset="0"/>
        <a:buChar char="•"/>
        <a:defRPr sz="1300" b="1" i="0" kern="1200">
          <a:solidFill>
            <a:schemeClr val="tx1"/>
          </a:solidFill>
          <a:latin typeface="Arial" charset="0"/>
          <a:ea typeface="Arial" charset="0"/>
          <a:cs typeface="Arial" charset="0"/>
        </a:defRPr>
      </a:lvl2pPr>
      <a:lvl3pPr marL="627063" indent="0" algn="l" defTabSz="457200" rtl="0" eaLnBrk="1" latinLnBrk="0" hangingPunct="1">
        <a:spcBef>
          <a:spcPct val="20000"/>
        </a:spcBef>
        <a:buFont typeface="Arial" charset="0"/>
        <a:buNone/>
        <a:defRPr sz="1300" b="0" i="0" kern="1200">
          <a:solidFill>
            <a:schemeClr val="tx1"/>
          </a:solidFill>
          <a:latin typeface="Arial" charset="0"/>
          <a:ea typeface="Arial" charset="0"/>
          <a:cs typeface="Arial" charset="0"/>
        </a:defRPr>
      </a:lvl3pPr>
      <a:lvl4pPr marL="627063" indent="177800" algn="l" defTabSz="457200" rtl="0" eaLnBrk="1" latinLnBrk="0" hangingPunct="1">
        <a:spcBef>
          <a:spcPct val="20000"/>
        </a:spcBef>
        <a:buClr>
          <a:srgbClr val="E96667"/>
        </a:buClr>
        <a:buFont typeface="Arial"/>
        <a:buChar char="–"/>
        <a:defRPr sz="1100" b="0" i="0" kern="1200">
          <a:solidFill>
            <a:schemeClr val="tx1"/>
          </a:solidFill>
          <a:latin typeface="Arial" charset="0"/>
          <a:ea typeface="Arial" charset="0"/>
          <a:cs typeface="Arial" charset="0"/>
        </a:defRPr>
      </a:lvl4pPr>
      <a:lvl5pPr marL="806450" indent="0" algn="l" defTabSz="457200" rtl="0" eaLnBrk="1" latinLnBrk="0" hangingPunct="1">
        <a:spcBef>
          <a:spcPct val="20000"/>
        </a:spcBef>
        <a:buFont typeface="Arial"/>
        <a:buNone/>
        <a:defRPr sz="1100" b="0" i="0" kern="1200">
          <a:solidFill>
            <a:schemeClr val="tx1"/>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05400" y="182889"/>
            <a:ext cx="7881400" cy="1286937"/>
          </a:xfrm>
          <a:prstGeom prst="rect">
            <a:avLst/>
          </a:prstGeom>
        </p:spPr>
        <p:txBody>
          <a:bodyPr vert="horz" lIns="91440" tIns="45720" rIns="91440" bIns="45720" rtlCol="0" anchor="ctr">
            <a:normAutofit/>
          </a:bodyPr>
          <a:lstStyle/>
          <a:p>
            <a:r>
              <a:rPr lang="fr-FR" dirty="0"/>
              <a:t>Cliquez et modifiez le titre</a:t>
            </a:r>
          </a:p>
        </p:txBody>
      </p:sp>
      <p:sp>
        <p:nvSpPr>
          <p:cNvPr id="3" name="Espace réservé du texte 2"/>
          <p:cNvSpPr>
            <a:spLocks noGrp="1"/>
          </p:cNvSpPr>
          <p:nvPr>
            <p:ph type="body" idx="1"/>
          </p:nvPr>
        </p:nvSpPr>
        <p:spPr>
          <a:xfrm>
            <a:off x="805400" y="1476022"/>
            <a:ext cx="7881400" cy="4525963"/>
          </a:xfrm>
          <a:prstGeom prst="rect">
            <a:avLst/>
          </a:prstGeom>
        </p:spPr>
        <p:txBody>
          <a:bodyPr vert="horz" lIns="91440" tIns="45720" rIns="91440" bIns="45720" rtlCol="0">
            <a:normAutofit/>
          </a:bodyPr>
          <a:lstStyle/>
          <a:p>
            <a:pPr lvl="0"/>
            <a:r>
              <a:rPr lang="fr-FR" dirty="0"/>
              <a:t> 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numéro de diapositive 5"/>
          <p:cNvSpPr>
            <a:spLocks noGrp="1"/>
          </p:cNvSpPr>
          <p:nvPr>
            <p:ph type="sldNum" sz="quarter" idx="4"/>
          </p:nvPr>
        </p:nvSpPr>
        <p:spPr>
          <a:xfrm>
            <a:off x="8149942" y="6353214"/>
            <a:ext cx="450457" cy="365125"/>
          </a:xfrm>
          <a:prstGeom prst="rect">
            <a:avLst/>
          </a:prstGeom>
        </p:spPr>
        <p:txBody>
          <a:bodyPr vert="horz" lIns="91440" tIns="45720" rIns="91440" bIns="45720" rtlCol="0" anchor="ctr"/>
          <a:lstStyle>
            <a:lvl1pPr algn="r">
              <a:defRPr sz="900" b="1" i="0">
                <a:solidFill>
                  <a:srgbClr val="404040"/>
                </a:solidFill>
                <a:latin typeface="Arial" charset="0"/>
                <a:ea typeface="Arial" charset="0"/>
                <a:cs typeface="Arial" charset="0"/>
              </a:defRPr>
            </a:lvl1pPr>
          </a:lstStyle>
          <a:p>
            <a:fld id="{A786685B-2977-D546-9E3D-3CA676A47F0C}" type="slidenum">
              <a:rPr lang="fr-FR" smtClean="0"/>
              <a:pPr/>
              <a:t>‹N°›</a:t>
            </a:fld>
            <a:endParaRPr lang="fr-FR" dirty="0"/>
          </a:p>
        </p:txBody>
      </p:sp>
      <p:pic>
        <p:nvPicPr>
          <p:cNvPr id="10" name="Imag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803622" y="6260026"/>
            <a:ext cx="1264310" cy="524878"/>
          </a:xfrm>
          <a:prstGeom prst="rect">
            <a:avLst/>
          </a:prstGeom>
        </p:spPr>
      </p:pic>
      <p:sp>
        <p:nvSpPr>
          <p:cNvPr id="9" name="Espace réservé du pied de page 4">
            <a:extLst>
              <a:ext uri="{FF2B5EF4-FFF2-40B4-BE49-F238E27FC236}">
                <a16:creationId xmlns:a16="http://schemas.microsoft.com/office/drawing/2014/main" id="{4113A902-FC71-4C7E-9D43-9C513CCCDC6B}"/>
              </a:ext>
            </a:extLst>
          </p:cNvPr>
          <p:cNvSpPr txBox="1">
            <a:spLocks/>
          </p:cNvSpPr>
          <p:nvPr userDrawn="1"/>
        </p:nvSpPr>
        <p:spPr>
          <a:xfrm>
            <a:off x="2369032" y="6343739"/>
            <a:ext cx="4620586" cy="384074"/>
          </a:xfrm>
          <a:prstGeom prst="rect">
            <a:avLst/>
          </a:prstGeom>
        </p:spPr>
        <p:txBody>
          <a:bodyPr vert="horz" lIns="91440" tIns="45720" rIns="91440" bIns="45720" rtlCol="0" anchor="ctr"/>
          <a:lstStyle>
            <a:defPPr>
              <a:defRPr lang="fr-FR"/>
            </a:defPPr>
            <a:lvl1pPr marL="0" marR="0" indent="0" algn="l" defTabSz="457200" rtl="0" eaLnBrk="1" fontAlgn="auto" latinLnBrk="0" hangingPunct="1">
              <a:lnSpc>
                <a:spcPct val="100000"/>
              </a:lnSpc>
              <a:spcBef>
                <a:spcPts val="0"/>
              </a:spcBef>
              <a:spcAft>
                <a:spcPts val="0"/>
              </a:spcAft>
              <a:buClrTx/>
              <a:buSzTx/>
              <a:buFontTx/>
              <a:buNone/>
              <a:tabLst/>
              <a:defRPr sz="10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lnSpc>
                <a:spcPts val="1320"/>
              </a:lnSpc>
            </a:pPr>
            <a:r>
              <a:rPr lang="fr-FR" dirty="0">
                <a:solidFill>
                  <a:schemeClr val="tx1">
                    <a:lumMod val="75000"/>
                    <a:lumOff val="25000"/>
                  </a:schemeClr>
                </a:solidFill>
              </a:rPr>
              <a:t>Transformation de la voie professionnelle</a:t>
            </a:r>
          </a:p>
        </p:txBody>
      </p:sp>
      <p:sp>
        <p:nvSpPr>
          <p:cNvPr id="11" name="Espace réservé du pied de page 4">
            <a:extLst>
              <a:ext uri="{FF2B5EF4-FFF2-40B4-BE49-F238E27FC236}">
                <a16:creationId xmlns:a16="http://schemas.microsoft.com/office/drawing/2014/main" id="{041F3AF5-EAF8-4031-82E7-0EAE68EAD504}"/>
              </a:ext>
            </a:extLst>
          </p:cNvPr>
          <p:cNvSpPr txBox="1">
            <a:spLocks/>
          </p:cNvSpPr>
          <p:nvPr userDrawn="1"/>
        </p:nvSpPr>
        <p:spPr>
          <a:xfrm>
            <a:off x="6989618" y="6353214"/>
            <a:ext cx="1160324" cy="365125"/>
          </a:xfrm>
          <a:prstGeom prst="rect">
            <a:avLst/>
          </a:prstGeom>
        </p:spPr>
        <p:txBody>
          <a:bodyPr vert="horz" lIns="91440" tIns="45720" rIns="91440" bIns="45720" rtlCol="0" anchor="ctr"/>
          <a:lstStyle>
            <a:defPPr>
              <a:defRPr lang="fr-FR"/>
            </a:defPPr>
            <a:lvl1pPr marL="0" marR="0" indent="0" algn="l" defTabSz="457200" rtl="0" eaLnBrk="1" fontAlgn="auto" latinLnBrk="0" hangingPunct="1">
              <a:lnSpc>
                <a:spcPct val="100000"/>
              </a:lnSpc>
              <a:spcBef>
                <a:spcPts val="0"/>
              </a:spcBef>
              <a:spcAft>
                <a:spcPts val="0"/>
              </a:spcAft>
              <a:buClrTx/>
              <a:buSzTx/>
              <a:buFontTx/>
              <a:buNone/>
              <a:tabLst/>
              <a:defRPr sz="10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fr-FR" dirty="0">
              <a:solidFill>
                <a:srgbClr val="1B8ED9"/>
              </a:solidFill>
            </a:endParaRPr>
          </a:p>
          <a:p>
            <a:pPr>
              <a:lnSpc>
                <a:spcPts val="1320"/>
              </a:lnSpc>
            </a:pPr>
            <a:r>
              <a:rPr lang="fr-FR" dirty="0">
                <a:solidFill>
                  <a:schemeClr val="tx1">
                    <a:lumMod val="75000"/>
                    <a:lumOff val="25000"/>
                  </a:schemeClr>
                </a:solidFill>
              </a:rPr>
              <a:t>Mars/avril 2019</a:t>
            </a:r>
          </a:p>
          <a:p>
            <a:endParaRPr lang="fr-FR" dirty="0"/>
          </a:p>
        </p:txBody>
      </p:sp>
    </p:spTree>
    <p:extLst>
      <p:ext uri="{BB962C8B-B14F-4D97-AF65-F5344CB8AC3E}">
        <p14:creationId xmlns:p14="http://schemas.microsoft.com/office/powerpoint/2010/main" val="185085009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Lst>
  <p:hf hdr="0"/>
  <p:txStyles>
    <p:titleStyle>
      <a:lvl1pPr algn="l" defTabSz="457200" rtl="0" eaLnBrk="1" latinLnBrk="0" hangingPunct="1">
        <a:spcBef>
          <a:spcPct val="0"/>
        </a:spcBef>
        <a:buNone/>
        <a:defRPr sz="2500" b="1" i="0" kern="1200" cap="none">
          <a:solidFill>
            <a:schemeClr val="tx1">
              <a:lumMod val="75000"/>
              <a:lumOff val="25000"/>
            </a:schemeClr>
          </a:solidFill>
          <a:latin typeface="Arial Black" charset="0"/>
          <a:ea typeface="Arial Black" charset="0"/>
          <a:cs typeface="Arial Black" charset="0"/>
        </a:defRPr>
      </a:lvl1pPr>
    </p:titleStyle>
    <p:bodyStyle>
      <a:lvl1pPr marL="177800" indent="-177800" algn="l" defTabSz="457200" rtl="0" eaLnBrk="1" latinLnBrk="0" hangingPunct="1">
        <a:spcBef>
          <a:spcPct val="20000"/>
        </a:spcBef>
        <a:buClr>
          <a:srgbClr val="5AB88F"/>
        </a:buClr>
        <a:buSzPct val="114000"/>
        <a:buFont typeface="Wingdings" charset="2"/>
        <a:buChar char="§"/>
        <a:defRPr sz="1800" b="1" i="0" kern="1200">
          <a:solidFill>
            <a:srgbClr val="5AB88F"/>
          </a:solidFill>
          <a:latin typeface="Arial" charset="0"/>
          <a:ea typeface="Arial" charset="0"/>
          <a:cs typeface="Arial" charset="0"/>
        </a:defRPr>
      </a:lvl1pPr>
      <a:lvl2pPr marL="627063" indent="-169863" algn="l" defTabSz="457200" rtl="0" eaLnBrk="1" latinLnBrk="0" hangingPunct="1">
        <a:spcBef>
          <a:spcPct val="20000"/>
        </a:spcBef>
        <a:buClr>
          <a:srgbClr val="5AB88F"/>
        </a:buClr>
        <a:buSzPct val="135000"/>
        <a:buFont typeface="Arial" charset="0"/>
        <a:buChar char="•"/>
        <a:defRPr sz="1300" b="1" i="0" kern="1200">
          <a:solidFill>
            <a:schemeClr val="tx1"/>
          </a:solidFill>
          <a:latin typeface="Arial" charset="0"/>
          <a:ea typeface="Arial" charset="0"/>
          <a:cs typeface="Arial" charset="0"/>
        </a:defRPr>
      </a:lvl2pPr>
      <a:lvl3pPr marL="627063" indent="0" algn="l" defTabSz="457200" rtl="0" eaLnBrk="1" latinLnBrk="0" hangingPunct="1">
        <a:spcBef>
          <a:spcPct val="20000"/>
        </a:spcBef>
        <a:buFont typeface="Arial" charset="0"/>
        <a:buNone/>
        <a:defRPr sz="1300" b="0" i="0" kern="1200">
          <a:solidFill>
            <a:schemeClr val="tx1"/>
          </a:solidFill>
          <a:latin typeface="Arial" charset="0"/>
          <a:ea typeface="Arial" charset="0"/>
          <a:cs typeface="Arial" charset="0"/>
        </a:defRPr>
      </a:lvl3pPr>
      <a:lvl4pPr marL="627063" indent="177800" algn="l" defTabSz="457200" rtl="0" eaLnBrk="1" latinLnBrk="0" hangingPunct="1">
        <a:spcBef>
          <a:spcPct val="20000"/>
        </a:spcBef>
        <a:buClr>
          <a:srgbClr val="5AB88F"/>
        </a:buClr>
        <a:buFont typeface="Arial"/>
        <a:buChar char="–"/>
        <a:defRPr sz="1100" b="0" i="0" kern="1200">
          <a:solidFill>
            <a:schemeClr val="tx1"/>
          </a:solidFill>
          <a:latin typeface="Arial" charset="0"/>
          <a:ea typeface="Arial" charset="0"/>
          <a:cs typeface="Arial" charset="0"/>
        </a:defRPr>
      </a:lvl4pPr>
      <a:lvl5pPr marL="806450" indent="0" algn="l" defTabSz="457200" rtl="0" eaLnBrk="1" latinLnBrk="0" hangingPunct="1">
        <a:spcBef>
          <a:spcPct val="20000"/>
        </a:spcBef>
        <a:buFont typeface="Arial"/>
        <a:buNone/>
        <a:defRPr sz="1100" b="0" i="0" kern="1200">
          <a:solidFill>
            <a:schemeClr val="tx1"/>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05400" y="182889"/>
            <a:ext cx="7881400" cy="1286937"/>
          </a:xfrm>
          <a:prstGeom prst="rect">
            <a:avLst/>
          </a:prstGeom>
        </p:spPr>
        <p:txBody>
          <a:bodyPr vert="horz" lIns="91440" tIns="45720" rIns="91440" bIns="45720" rtlCol="0" anchor="ctr">
            <a:normAutofit/>
          </a:bodyPr>
          <a:lstStyle/>
          <a:p>
            <a:r>
              <a:rPr lang="fr-FR" dirty="0"/>
              <a:t>Cliquez et modifiez le titre</a:t>
            </a:r>
          </a:p>
        </p:txBody>
      </p:sp>
      <p:sp>
        <p:nvSpPr>
          <p:cNvPr id="3" name="Espace réservé du texte 2"/>
          <p:cNvSpPr>
            <a:spLocks noGrp="1"/>
          </p:cNvSpPr>
          <p:nvPr>
            <p:ph type="body" idx="1"/>
          </p:nvPr>
        </p:nvSpPr>
        <p:spPr>
          <a:xfrm>
            <a:off x="805400" y="1476022"/>
            <a:ext cx="7881400" cy="4525963"/>
          </a:xfrm>
          <a:prstGeom prst="rect">
            <a:avLst/>
          </a:prstGeom>
        </p:spPr>
        <p:txBody>
          <a:bodyPr vert="horz" lIns="91440" tIns="45720" rIns="91440" bIns="45720" rtlCol="0">
            <a:normAutofit/>
          </a:bodyPr>
          <a:lstStyle/>
          <a:p>
            <a:pPr lvl="0"/>
            <a:r>
              <a:rPr lang="fr-FR" dirty="0"/>
              <a:t> 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8" name="Imag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803622" y="6260026"/>
            <a:ext cx="1264310" cy="524878"/>
          </a:xfrm>
          <a:prstGeom prst="rect">
            <a:avLst/>
          </a:prstGeom>
        </p:spPr>
      </p:pic>
      <p:sp>
        <p:nvSpPr>
          <p:cNvPr id="13" name="Espace réservé du numéro de diapositive 5">
            <a:extLst>
              <a:ext uri="{FF2B5EF4-FFF2-40B4-BE49-F238E27FC236}">
                <a16:creationId xmlns:a16="http://schemas.microsoft.com/office/drawing/2014/main" id="{03A6A6CF-4E24-4E30-96DF-BE910C5D5780}"/>
              </a:ext>
            </a:extLst>
          </p:cNvPr>
          <p:cNvSpPr>
            <a:spLocks noGrp="1"/>
          </p:cNvSpPr>
          <p:nvPr>
            <p:ph type="sldNum" sz="quarter" idx="4"/>
          </p:nvPr>
        </p:nvSpPr>
        <p:spPr>
          <a:xfrm>
            <a:off x="8197502" y="6324992"/>
            <a:ext cx="403878" cy="365125"/>
          </a:xfrm>
          <a:prstGeom prst="rect">
            <a:avLst/>
          </a:prstGeom>
        </p:spPr>
        <p:txBody>
          <a:bodyPr vert="horz" lIns="91440" tIns="45720" rIns="91440" bIns="45720" rtlCol="0" anchor="ctr"/>
          <a:lstStyle>
            <a:lvl1pPr algn="r">
              <a:defRPr sz="1000" b="1">
                <a:solidFill>
                  <a:srgbClr val="404040"/>
                </a:solidFill>
              </a:defRPr>
            </a:lvl1pPr>
          </a:lstStyle>
          <a:p>
            <a:fld id="{1FC8907D-B208-DC44-82F5-2940ECA1C9FA}" type="slidenum">
              <a:rPr lang="fr-FR" smtClean="0"/>
              <a:pPr/>
              <a:t>‹N°›</a:t>
            </a:fld>
            <a:endParaRPr lang="fr-FR" dirty="0"/>
          </a:p>
        </p:txBody>
      </p:sp>
      <p:sp>
        <p:nvSpPr>
          <p:cNvPr id="16" name="Espace réservé du pied de page 4">
            <a:extLst>
              <a:ext uri="{FF2B5EF4-FFF2-40B4-BE49-F238E27FC236}">
                <a16:creationId xmlns:a16="http://schemas.microsoft.com/office/drawing/2014/main" id="{2B9BE66F-FD65-4D0F-9473-C24334EA372B}"/>
              </a:ext>
            </a:extLst>
          </p:cNvPr>
          <p:cNvSpPr txBox="1">
            <a:spLocks/>
          </p:cNvSpPr>
          <p:nvPr userDrawn="1"/>
        </p:nvSpPr>
        <p:spPr>
          <a:xfrm>
            <a:off x="2369032" y="6315517"/>
            <a:ext cx="4620586" cy="384074"/>
          </a:xfrm>
          <a:prstGeom prst="rect">
            <a:avLst/>
          </a:prstGeom>
        </p:spPr>
        <p:txBody>
          <a:bodyPr vert="horz" lIns="91440" tIns="45720" rIns="91440" bIns="45720" rtlCol="0" anchor="ctr"/>
          <a:lstStyle>
            <a:defPPr>
              <a:defRPr lang="fr-FR"/>
            </a:defPPr>
            <a:lvl1pPr marL="0" marR="0" indent="0" algn="l" defTabSz="457200" rtl="0" eaLnBrk="1" fontAlgn="auto" latinLnBrk="0" hangingPunct="1">
              <a:lnSpc>
                <a:spcPct val="100000"/>
              </a:lnSpc>
              <a:spcBef>
                <a:spcPts val="0"/>
              </a:spcBef>
              <a:spcAft>
                <a:spcPts val="0"/>
              </a:spcAft>
              <a:buClrTx/>
              <a:buSzTx/>
              <a:buFontTx/>
              <a:buNone/>
              <a:tabLst/>
              <a:defRPr sz="10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lnSpc>
                <a:spcPts val="1320"/>
              </a:lnSpc>
            </a:pPr>
            <a:r>
              <a:rPr lang="fr-FR" dirty="0">
                <a:solidFill>
                  <a:schemeClr val="tx1">
                    <a:lumMod val="75000"/>
                    <a:lumOff val="25000"/>
                  </a:schemeClr>
                </a:solidFill>
              </a:rPr>
              <a:t>Transformation de la voie professionnelle</a:t>
            </a:r>
          </a:p>
        </p:txBody>
      </p:sp>
      <p:sp>
        <p:nvSpPr>
          <p:cNvPr id="17" name="Espace réservé du pied de page 4">
            <a:extLst>
              <a:ext uri="{FF2B5EF4-FFF2-40B4-BE49-F238E27FC236}">
                <a16:creationId xmlns:a16="http://schemas.microsoft.com/office/drawing/2014/main" id="{58755A8A-A2CC-4B82-8EEE-147C62C544BA}"/>
              </a:ext>
            </a:extLst>
          </p:cNvPr>
          <p:cNvSpPr txBox="1">
            <a:spLocks/>
          </p:cNvSpPr>
          <p:nvPr userDrawn="1"/>
        </p:nvSpPr>
        <p:spPr>
          <a:xfrm>
            <a:off x="6989618" y="6324992"/>
            <a:ext cx="1160324" cy="365125"/>
          </a:xfrm>
          <a:prstGeom prst="rect">
            <a:avLst/>
          </a:prstGeom>
        </p:spPr>
        <p:txBody>
          <a:bodyPr vert="horz" lIns="91440" tIns="45720" rIns="91440" bIns="45720" rtlCol="0" anchor="ctr"/>
          <a:lstStyle>
            <a:defPPr>
              <a:defRPr lang="fr-FR"/>
            </a:defPPr>
            <a:lvl1pPr marL="0" marR="0" indent="0" algn="l" defTabSz="457200" rtl="0" eaLnBrk="1" fontAlgn="auto" latinLnBrk="0" hangingPunct="1">
              <a:lnSpc>
                <a:spcPct val="100000"/>
              </a:lnSpc>
              <a:spcBef>
                <a:spcPts val="0"/>
              </a:spcBef>
              <a:spcAft>
                <a:spcPts val="0"/>
              </a:spcAft>
              <a:buClrTx/>
              <a:buSzTx/>
              <a:buFontTx/>
              <a:buNone/>
              <a:tabLst/>
              <a:defRPr sz="10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fr-FR" dirty="0">
              <a:solidFill>
                <a:srgbClr val="1B8ED9"/>
              </a:solidFill>
            </a:endParaRPr>
          </a:p>
          <a:p>
            <a:pPr>
              <a:lnSpc>
                <a:spcPts val="1320"/>
              </a:lnSpc>
            </a:pPr>
            <a:r>
              <a:rPr lang="fr-FR" dirty="0">
                <a:solidFill>
                  <a:schemeClr val="tx1">
                    <a:lumMod val="75000"/>
                    <a:lumOff val="25000"/>
                  </a:schemeClr>
                </a:solidFill>
              </a:rPr>
              <a:t>Mars/avril 2019</a:t>
            </a:r>
          </a:p>
          <a:p>
            <a:endParaRPr lang="fr-FR" dirty="0"/>
          </a:p>
        </p:txBody>
      </p:sp>
    </p:spTree>
    <p:extLst>
      <p:ext uri="{BB962C8B-B14F-4D97-AF65-F5344CB8AC3E}">
        <p14:creationId xmlns:p14="http://schemas.microsoft.com/office/powerpoint/2010/main" val="2331756272"/>
      </p:ext>
    </p:extLst>
  </p:cSld>
  <p:clrMap bg1="lt1" tx1="dk1" bg2="lt2" tx2="dk2" accent1="accent1" accent2="accent2" accent3="accent3" accent4="accent4" accent5="accent5" accent6="accent6" hlink="hlink" folHlink="folHlink"/>
  <p:sldLayoutIdLst>
    <p:sldLayoutId id="2147483676" r:id="rId1"/>
    <p:sldLayoutId id="2147483665" r:id="rId2"/>
    <p:sldLayoutId id="2147483680" r:id="rId3"/>
    <p:sldLayoutId id="2147483672" r:id="rId4"/>
  </p:sldLayoutIdLst>
  <p:hf hdr="0"/>
  <p:txStyles>
    <p:titleStyle>
      <a:lvl1pPr algn="l" defTabSz="457200" rtl="0" eaLnBrk="1" latinLnBrk="0" hangingPunct="1">
        <a:spcBef>
          <a:spcPct val="0"/>
        </a:spcBef>
        <a:buNone/>
        <a:defRPr sz="2500" b="1" i="0" kern="1200" cap="none">
          <a:solidFill>
            <a:schemeClr val="tx1">
              <a:lumMod val="75000"/>
              <a:lumOff val="25000"/>
            </a:schemeClr>
          </a:solidFill>
          <a:latin typeface="Arial Black" charset="0"/>
          <a:ea typeface="Arial Black" charset="0"/>
          <a:cs typeface="Arial Black" charset="0"/>
        </a:defRPr>
      </a:lvl1pPr>
    </p:titleStyle>
    <p:bodyStyle>
      <a:lvl1pPr marL="177800" indent="-177800" algn="l" defTabSz="457200" rtl="0" eaLnBrk="1" latinLnBrk="0" hangingPunct="1">
        <a:spcBef>
          <a:spcPct val="20000"/>
        </a:spcBef>
        <a:buClr>
          <a:srgbClr val="5AB88F"/>
        </a:buClr>
        <a:buSzPct val="114000"/>
        <a:buFont typeface="Wingdings" charset="2"/>
        <a:buChar char="§"/>
        <a:defRPr sz="1800" b="1" i="0" kern="1200">
          <a:solidFill>
            <a:schemeClr val="tx1"/>
          </a:solidFill>
          <a:latin typeface="Arial" charset="0"/>
          <a:ea typeface="Arial" charset="0"/>
          <a:cs typeface="Arial" charset="0"/>
        </a:defRPr>
      </a:lvl1pPr>
      <a:lvl2pPr marL="627063" indent="-169863" algn="l" defTabSz="457200" rtl="0" eaLnBrk="1" latinLnBrk="0" hangingPunct="1">
        <a:spcBef>
          <a:spcPct val="20000"/>
        </a:spcBef>
        <a:buClr>
          <a:srgbClr val="5AB88F"/>
        </a:buClr>
        <a:buSzPct val="135000"/>
        <a:buFont typeface="Arial" charset="0"/>
        <a:buChar char="•"/>
        <a:defRPr sz="1300" b="0" i="0" kern="1200">
          <a:solidFill>
            <a:srgbClr val="5AB88F"/>
          </a:solidFill>
          <a:latin typeface="Arial" charset="0"/>
          <a:ea typeface="Arial" charset="0"/>
          <a:cs typeface="Arial" charset="0"/>
        </a:defRPr>
      </a:lvl2pPr>
      <a:lvl3pPr marL="627063" indent="0" algn="l" defTabSz="457200" rtl="0" eaLnBrk="1" latinLnBrk="0" hangingPunct="1">
        <a:spcBef>
          <a:spcPct val="20000"/>
        </a:spcBef>
        <a:buFont typeface="Arial" charset="0"/>
        <a:buNone/>
        <a:defRPr sz="1300" b="0" i="0" kern="1200">
          <a:solidFill>
            <a:schemeClr val="tx1"/>
          </a:solidFill>
          <a:latin typeface="Arial" charset="0"/>
          <a:ea typeface="Arial" charset="0"/>
          <a:cs typeface="Arial" charset="0"/>
        </a:defRPr>
      </a:lvl3pPr>
      <a:lvl4pPr marL="627063" indent="177800" algn="l" defTabSz="457200" rtl="0" eaLnBrk="1" latinLnBrk="0" hangingPunct="1">
        <a:spcBef>
          <a:spcPct val="20000"/>
        </a:spcBef>
        <a:buClr>
          <a:srgbClr val="5AB88F"/>
        </a:buClr>
        <a:buFont typeface="Arial"/>
        <a:buChar char="–"/>
        <a:defRPr sz="1100" b="0" i="0" kern="1200">
          <a:solidFill>
            <a:schemeClr val="tx1"/>
          </a:solidFill>
          <a:latin typeface="Arial" charset="0"/>
          <a:ea typeface="Arial" charset="0"/>
          <a:cs typeface="Arial" charset="0"/>
        </a:defRPr>
      </a:lvl4pPr>
      <a:lvl5pPr marL="806450" indent="0" algn="l" defTabSz="457200" rtl="0" eaLnBrk="1" latinLnBrk="0" hangingPunct="1">
        <a:spcBef>
          <a:spcPct val="20000"/>
        </a:spcBef>
        <a:buFont typeface="Arial"/>
        <a:buNone/>
        <a:defRPr sz="1100" b="0" i="0" kern="1200">
          <a:solidFill>
            <a:schemeClr val="tx1"/>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05400" y="182889"/>
            <a:ext cx="7881400" cy="1286937"/>
          </a:xfrm>
          <a:prstGeom prst="rect">
            <a:avLst/>
          </a:prstGeom>
        </p:spPr>
        <p:txBody>
          <a:bodyPr vert="horz" lIns="91440" tIns="45720" rIns="91440" bIns="45720" rtlCol="0" anchor="ctr">
            <a:normAutofit/>
          </a:bodyPr>
          <a:lstStyle/>
          <a:p>
            <a:r>
              <a:rPr lang="fr-FR" dirty="0"/>
              <a:t>Cliquez et modifiez le titre</a:t>
            </a:r>
          </a:p>
        </p:txBody>
      </p:sp>
      <p:sp>
        <p:nvSpPr>
          <p:cNvPr id="3" name="Espace réservé du texte 2"/>
          <p:cNvSpPr>
            <a:spLocks noGrp="1"/>
          </p:cNvSpPr>
          <p:nvPr>
            <p:ph type="body" idx="1"/>
          </p:nvPr>
        </p:nvSpPr>
        <p:spPr>
          <a:xfrm>
            <a:off x="805400" y="1476022"/>
            <a:ext cx="7881400" cy="4525963"/>
          </a:xfrm>
          <a:prstGeom prst="rect">
            <a:avLst/>
          </a:prstGeom>
        </p:spPr>
        <p:txBody>
          <a:bodyPr vert="horz" lIns="91440" tIns="45720" rIns="91440" bIns="45720" rtlCol="0">
            <a:normAutofit/>
          </a:bodyPr>
          <a:lstStyle/>
          <a:p>
            <a:pPr lvl="0"/>
            <a:r>
              <a:rPr lang="fr-FR" dirty="0"/>
              <a:t> 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9" name="Image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808920" y="6255450"/>
            <a:ext cx="1246398" cy="517442"/>
          </a:xfrm>
          <a:prstGeom prst="rect">
            <a:avLst/>
          </a:prstGeom>
        </p:spPr>
      </p:pic>
      <p:sp>
        <p:nvSpPr>
          <p:cNvPr id="13" name="Espace réservé du numéro de diapositive 5">
            <a:extLst>
              <a:ext uri="{FF2B5EF4-FFF2-40B4-BE49-F238E27FC236}">
                <a16:creationId xmlns:a16="http://schemas.microsoft.com/office/drawing/2014/main" id="{7A8FA8D7-67EC-4290-AD1E-D122E66A1812}"/>
              </a:ext>
            </a:extLst>
          </p:cNvPr>
          <p:cNvSpPr>
            <a:spLocks noGrp="1"/>
          </p:cNvSpPr>
          <p:nvPr>
            <p:ph type="sldNum" sz="quarter" idx="4"/>
          </p:nvPr>
        </p:nvSpPr>
        <p:spPr>
          <a:xfrm>
            <a:off x="8197502" y="6318644"/>
            <a:ext cx="403878" cy="365125"/>
          </a:xfrm>
          <a:prstGeom prst="rect">
            <a:avLst/>
          </a:prstGeom>
        </p:spPr>
        <p:txBody>
          <a:bodyPr vert="horz" lIns="91440" tIns="45720" rIns="91440" bIns="45720" rtlCol="0" anchor="ctr"/>
          <a:lstStyle>
            <a:lvl1pPr algn="r">
              <a:defRPr sz="1000" b="1">
                <a:solidFill>
                  <a:srgbClr val="404040"/>
                </a:solidFill>
              </a:defRPr>
            </a:lvl1pPr>
          </a:lstStyle>
          <a:p>
            <a:fld id="{1FC8907D-B208-DC44-82F5-2940ECA1C9FA}" type="slidenum">
              <a:rPr lang="fr-FR" smtClean="0"/>
              <a:pPr/>
              <a:t>‹N°›</a:t>
            </a:fld>
            <a:endParaRPr lang="fr-FR" dirty="0"/>
          </a:p>
        </p:txBody>
      </p:sp>
      <p:sp>
        <p:nvSpPr>
          <p:cNvPr id="16" name="Espace réservé du pied de page 4">
            <a:extLst>
              <a:ext uri="{FF2B5EF4-FFF2-40B4-BE49-F238E27FC236}">
                <a16:creationId xmlns:a16="http://schemas.microsoft.com/office/drawing/2014/main" id="{3D7BB054-C661-4C56-8058-B36279F38F22}"/>
              </a:ext>
            </a:extLst>
          </p:cNvPr>
          <p:cNvSpPr txBox="1">
            <a:spLocks/>
          </p:cNvSpPr>
          <p:nvPr userDrawn="1"/>
        </p:nvSpPr>
        <p:spPr>
          <a:xfrm>
            <a:off x="2369032" y="6309169"/>
            <a:ext cx="4620586" cy="384074"/>
          </a:xfrm>
          <a:prstGeom prst="rect">
            <a:avLst/>
          </a:prstGeom>
        </p:spPr>
        <p:txBody>
          <a:bodyPr vert="horz" lIns="91440" tIns="45720" rIns="91440" bIns="45720" rtlCol="0" anchor="ctr"/>
          <a:lstStyle>
            <a:defPPr>
              <a:defRPr lang="fr-FR"/>
            </a:defPPr>
            <a:lvl1pPr marL="0" marR="0" indent="0" algn="l" defTabSz="457200" rtl="0" eaLnBrk="1" fontAlgn="auto" latinLnBrk="0" hangingPunct="1">
              <a:lnSpc>
                <a:spcPct val="100000"/>
              </a:lnSpc>
              <a:spcBef>
                <a:spcPts val="0"/>
              </a:spcBef>
              <a:spcAft>
                <a:spcPts val="0"/>
              </a:spcAft>
              <a:buClrTx/>
              <a:buSzTx/>
              <a:buFontTx/>
              <a:buNone/>
              <a:tabLst/>
              <a:defRPr sz="10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lnSpc>
                <a:spcPts val="1320"/>
              </a:lnSpc>
            </a:pPr>
            <a:r>
              <a:rPr lang="fr-FR" dirty="0">
                <a:solidFill>
                  <a:schemeClr val="tx1">
                    <a:lumMod val="75000"/>
                    <a:lumOff val="25000"/>
                  </a:schemeClr>
                </a:solidFill>
              </a:rPr>
              <a:t>Transformation de la voie professionnelle</a:t>
            </a:r>
          </a:p>
        </p:txBody>
      </p:sp>
      <p:sp>
        <p:nvSpPr>
          <p:cNvPr id="17" name="Espace réservé du pied de page 4">
            <a:extLst>
              <a:ext uri="{FF2B5EF4-FFF2-40B4-BE49-F238E27FC236}">
                <a16:creationId xmlns:a16="http://schemas.microsoft.com/office/drawing/2014/main" id="{62A900B7-6544-45E4-962F-FCC1720AA13D}"/>
              </a:ext>
            </a:extLst>
          </p:cNvPr>
          <p:cNvSpPr txBox="1">
            <a:spLocks/>
          </p:cNvSpPr>
          <p:nvPr userDrawn="1"/>
        </p:nvSpPr>
        <p:spPr>
          <a:xfrm>
            <a:off x="6989618" y="6318644"/>
            <a:ext cx="1160324" cy="365125"/>
          </a:xfrm>
          <a:prstGeom prst="rect">
            <a:avLst/>
          </a:prstGeom>
        </p:spPr>
        <p:txBody>
          <a:bodyPr vert="horz" lIns="91440" tIns="45720" rIns="91440" bIns="45720" rtlCol="0" anchor="ctr"/>
          <a:lstStyle>
            <a:defPPr>
              <a:defRPr lang="fr-FR"/>
            </a:defPPr>
            <a:lvl1pPr marL="0" marR="0" indent="0" algn="l" defTabSz="457200" rtl="0" eaLnBrk="1" fontAlgn="auto" latinLnBrk="0" hangingPunct="1">
              <a:lnSpc>
                <a:spcPct val="100000"/>
              </a:lnSpc>
              <a:spcBef>
                <a:spcPts val="0"/>
              </a:spcBef>
              <a:spcAft>
                <a:spcPts val="0"/>
              </a:spcAft>
              <a:buClrTx/>
              <a:buSzTx/>
              <a:buFontTx/>
              <a:buNone/>
              <a:tabLst/>
              <a:defRPr sz="10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fr-FR" dirty="0">
              <a:solidFill>
                <a:srgbClr val="1B8ED9"/>
              </a:solidFill>
            </a:endParaRPr>
          </a:p>
          <a:p>
            <a:pPr>
              <a:lnSpc>
                <a:spcPts val="1320"/>
              </a:lnSpc>
            </a:pPr>
            <a:r>
              <a:rPr lang="fr-FR" dirty="0">
                <a:solidFill>
                  <a:schemeClr val="tx1">
                    <a:lumMod val="75000"/>
                    <a:lumOff val="25000"/>
                  </a:schemeClr>
                </a:solidFill>
              </a:rPr>
              <a:t>Mars/avril 2019</a:t>
            </a:r>
          </a:p>
          <a:p>
            <a:endParaRPr lang="fr-FR" dirty="0"/>
          </a:p>
        </p:txBody>
      </p:sp>
    </p:spTree>
    <p:extLst>
      <p:ext uri="{BB962C8B-B14F-4D97-AF65-F5344CB8AC3E}">
        <p14:creationId xmlns:p14="http://schemas.microsoft.com/office/powerpoint/2010/main" val="124451712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Lst>
  <p:hf hdr="0"/>
  <p:txStyles>
    <p:titleStyle>
      <a:lvl1pPr algn="l" defTabSz="457200" rtl="0" eaLnBrk="1" latinLnBrk="0" hangingPunct="1">
        <a:spcBef>
          <a:spcPct val="0"/>
        </a:spcBef>
        <a:buNone/>
        <a:defRPr sz="2500" b="1" i="0" kern="1200" cap="none">
          <a:solidFill>
            <a:schemeClr val="tx1">
              <a:lumMod val="75000"/>
              <a:lumOff val="25000"/>
            </a:schemeClr>
          </a:solidFill>
          <a:latin typeface="Arial Black" charset="0"/>
          <a:ea typeface="Arial Black" charset="0"/>
          <a:cs typeface="Arial Black" charset="0"/>
        </a:defRPr>
      </a:lvl1pPr>
    </p:titleStyle>
    <p:bodyStyle>
      <a:lvl1pPr marL="177800" indent="-177800" algn="l" defTabSz="457200" rtl="0" eaLnBrk="1" latinLnBrk="0" hangingPunct="1">
        <a:spcBef>
          <a:spcPct val="20000"/>
        </a:spcBef>
        <a:buClr>
          <a:srgbClr val="E96667"/>
        </a:buClr>
        <a:buSzPct val="114000"/>
        <a:buFont typeface="Wingdings" charset="2"/>
        <a:buChar char="§"/>
        <a:defRPr sz="1800" b="1" i="0" kern="1200">
          <a:solidFill>
            <a:schemeClr val="tx1"/>
          </a:solidFill>
          <a:latin typeface="Arial" charset="0"/>
          <a:ea typeface="Arial" charset="0"/>
          <a:cs typeface="Arial" charset="0"/>
        </a:defRPr>
      </a:lvl1pPr>
      <a:lvl2pPr marL="627063" indent="-169863" algn="l" defTabSz="457200" rtl="0" eaLnBrk="1" latinLnBrk="0" hangingPunct="1">
        <a:spcBef>
          <a:spcPct val="20000"/>
        </a:spcBef>
        <a:buClr>
          <a:srgbClr val="E96667"/>
        </a:buClr>
        <a:buSzPct val="135000"/>
        <a:buFont typeface="Arial" charset="0"/>
        <a:buChar char="•"/>
        <a:defRPr sz="1300" b="0" i="0" kern="1200">
          <a:solidFill>
            <a:srgbClr val="E96667"/>
          </a:solidFill>
          <a:latin typeface="Arial" charset="0"/>
          <a:ea typeface="Arial" charset="0"/>
          <a:cs typeface="Arial" charset="0"/>
        </a:defRPr>
      </a:lvl2pPr>
      <a:lvl3pPr marL="627063" indent="0" algn="l" defTabSz="457200" rtl="0" eaLnBrk="1" latinLnBrk="0" hangingPunct="1">
        <a:spcBef>
          <a:spcPct val="20000"/>
        </a:spcBef>
        <a:buFont typeface="Arial" charset="0"/>
        <a:buNone/>
        <a:defRPr sz="1300" b="0" i="0" kern="1200">
          <a:solidFill>
            <a:schemeClr val="tx1"/>
          </a:solidFill>
          <a:latin typeface="Arial" charset="0"/>
          <a:ea typeface="Arial" charset="0"/>
          <a:cs typeface="Arial" charset="0"/>
        </a:defRPr>
      </a:lvl3pPr>
      <a:lvl4pPr marL="627063" indent="177800" algn="l" defTabSz="457200" rtl="0" eaLnBrk="1" latinLnBrk="0" hangingPunct="1">
        <a:spcBef>
          <a:spcPct val="20000"/>
        </a:spcBef>
        <a:buClr>
          <a:srgbClr val="E96667"/>
        </a:buClr>
        <a:buFont typeface="Arial"/>
        <a:buChar char="–"/>
        <a:defRPr sz="1100" b="0" i="0" kern="1200">
          <a:solidFill>
            <a:schemeClr val="tx1"/>
          </a:solidFill>
          <a:latin typeface="Arial" charset="0"/>
          <a:ea typeface="Arial" charset="0"/>
          <a:cs typeface="Arial" charset="0"/>
        </a:defRPr>
      </a:lvl4pPr>
      <a:lvl5pPr marL="806450" indent="0" algn="l" defTabSz="457200" rtl="0" eaLnBrk="1" latinLnBrk="0" hangingPunct="1">
        <a:spcBef>
          <a:spcPct val="20000"/>
        </a:spcBef>
        <a:buFont typeface="Arial"/>
        <a:buNone/>
        <a:defRPr sz="1100" b="0" i="0" kern="1200">
          <a:solidFill>
            <a:schemeClr val="tx1"/>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05400" y="182889"/>
            <a:ext cx="7881400" cy="1286937"/>
          </a:xfrm>
          <a:prstGeom prst="rect">
            <a:avLst/>
          </a:prstGeom>
        </p:spPr>
        <p:txBody>
          <a:bodyPr vert="horz" lIns="91440" tIns="45720" rIns="91440" bIns="45720" rtlCol="0" anchor="ctr">
            <a:normAutofit/>
          </a:bodyPr>
          <a:lstStyle/>
          <a:p>
            <a:r>
              <a:rPr lang="fr-FR" dirty="0"/>
              <a:t>Cliquez et modifiez le titre</a:t>
            </a:r>
          </a:p>
        </p:txBody>
      </p:sp>
      <p:sp>
        <p:nvSpPr>
          <p:cNvPr id="3" name="Espace réservé du texte 2"/>
          <p:cNvSpPr>
            <a:spLocks noGrp="1"/>
          </p:cNvSpPr>
          <p:nvPr>
            <p:ph type="body" idx="1"/>
          </p:nvPr>
        </p:nvSpPr>
        <p:spPr>
          <a:xfrm>
            <a:off x="805400" y="1476022"/>
            <a:ext cx="7881400" cy="4525963"/>
          </a:xfrm>
          <a:prstGeom prst="rect">
            <a:avLst/>
          </a:prstGeom>
        </p:spPr>
        <p:txBody>
          <a:bodyPr vert="horz" lIns="91440" tIns="45720" rIns="91440" bIns="45720" rtlCol="0">
            <a:normAutofit/>
          </a:bodyPr>
          <a:lstStyle/>
          <a:p>
            <a:pPr lvl="0"/>
            <a:r>
              <a:rPr lang="fr-FR" dirty="0"/>
              <a:t> 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9" name="Image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812331" y="6249885"/>
            <a:ext cx="1219200" cy="506150"/>
          </a:xfrm>
          <a:prstGeom prst="rect">
            <a:avLst/>
          </a:prstGeom>
        </p:spPr>
      </p:pic>
      <p:sp>
        <p:nvSpPr>
          <p:cNvPr id="10" name="Espace réservé du numéro de diapositive 5">
            <a:extLst>
              <a:ext uri="{FF2B5EF4-FFF2-40B4-BE49-F238E27FC236}">
                <a16:creationId xmlns:a16="http://schemas.microsoft.com/office/drawing/2014/main" id="{D2421734-2EF5-4A53-9A05-D5648832500B}"/>
              </a:ext>
            </a:extLst>
          </p:cNvPr>
          <p:cNvSpPr>
            <a:spLocks noGrp="1"/>
          </p:cNvSpPr>
          <p:nvPr>
            <p:ph type="sldNum" sz="quarter" idx="4"/>
          </p:nvPr>
        </p:nvSpPr>
        <p:spPr>
          <a:xfrm>
            <a:off x="8197502" y="6324992"/>
            <a:ext cx="403878" cy="365125"/>
          </a:xfrm>
          <a:prstGeom prst="rect">
            <a:avLst/>
          </a:prstGeom>
        </p:spPr>
        <p:txBody>
          <a:bodyPr vert="horz" lIns="91440" tIns="45720" rIns="91440" bIns="45720" rtlCol="0" anchor="ctr"/>
          <a:lstStyle>
            <a:lvl1pPr algn="r">
              <a:defRPr sz="1000" b="1">
                <a:solidFill>
                  <a:srgbClr val="404040"/>
                </a:solidFill>
              </a:defRPr>
            </a:lvl1pPr>
          </a:lstStyle>
          <a:p>
            <a:fld id="{1FC8907D-B208-DC44-82F5-2940ECA1C9FA}" type="slidenum">
              <a:rPr lang="fr-FR" smtClean="0"/>
              <a:pPr/>
              <a:t>‹N°›</a:t>
            </a:fld>
            <a:endParaRPr lang="fr-FR" dirty="0"/>
          </a:p>
        </p:txBody>
      </p:sp>
      <p:sp>
        <p:nvSpPr>
          <p:cNvPr id="11" name="Espace réservé du pied de page 4">
            <a:extLst>
              <a:ext uri="{FF2B5EF4-FFF2-40B4-BE49-F238E27FC236}">
                <a16:creationId xmlns:a16="http://schemas.microsoft.com/office/drawing/2014/main" id="{66AC900C-202F-4EC9-90ED-38699495BC34}"/>
              </a:ext>
            </a:extLst>
          </p:cNvPr>
          <p:cNvSpPr txBox="1">
            <a:spLocks/>
          </p:cNvSpPr>
          <p:nvPr userDrawn="1"/>
        </p:nvSpPr>
        <p:spPr>
          <a:xfrm>
            <a:off x="2369032" y="6315517"/>
            <a:ext cx="4620586" cy="384074"/>
          </a:xfrm>
          <a:prstGeom prst="rect">
            <a:avLst/>
          </a:prstGeom>
        </p:spPr>
        <p:txBody>
          <a:bodyPr vert="horz" lIns="91440" tIns="45720" rIns="91440" bIns="45720" rtlCol="0" anchor="ctr"/>
          <a:lstStyle>
            <a:defPPr>
              <a:defRPr lang="fr-FR"/>
            </a:defPPr>
            <a:lvl1pPr marL="0" marR="0" indent="0" algn="l" defTabSz="457200" rtl="0" eaLnBrk="1" fontAlgn="auto" latinLnBrk="0" hangingPunct="1">
              <a:lnSpc>
                <a:spcPct val="100000"/>
              </a:lnSpc>
              <a:spcBef>
                <a:spcPts val="0"/>
              </a:spcBef>
              <a:spcAft>
                <a:spcPts val="0"/>
              </a:spcAft>
              <a:buClrTx/>
              <a:buSzTx/>
              <a:buFontTx/>
              <a:buNone/>
              <a:tabLst/>
              <a:defRPr sz="10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lnSpc>
                <a:spcPts val="1320"/>
              </a:lnSpc>
            </a:pPr>
            <a:r>
              <a:rPr lang="fr-FR" dirty="0">
                <a:solidFill>
                  <a:schemeClr val="tx1">
                    <a:lumMod val="75000"/>
                    <a:lumOff val="25000"/>
                  </a:schemeClr>
                </a:solidFill>
              </a:rPr>
              <a:t>Transformation de la voie professionnelle</a:t>
            </a:r>
          </a:p>
        </p:txBody>
      </p:sp>
      <p:sp>
        <p:nvSpPr>
          <p:cNvPr id="12" name="Espace réservé du pied de page 4">
            <a:extLst>
              <a:ext uri="{FF2B5EF4-FFF2-40B4-BE49-F238E27FC236}">
                <a16:creationId xmlns:a16="http://schemas.microsoft.com/office/drawing/2014/main" id="{0BCF006F-1ABD-42C2-A507-E904C68031A3}"/>
              </a:ext>
            </a:extLst>
          </p:cNvPr>
          <p:cNvSpPr txBox="1">
            <a:spLocks/>
          </p:cNvSpPr>
          <p:nvPr userDrawn="1"/>
        </p:nvSpPr>
        <p:spPr>
          <a:xfrm>
            <a:off x="6989618" y="6324992"/>
            <a:ext cx="1160324" cy="365125"/>
          </a:xfrm>
          <a:prstGeom prst="rect">
            <a:avLst/>
          </a:prstGeom>
        </p:spPr>
        <p:txBody>
          <a:bodyPr vert="horz" lIns="91440" tIns="45720" rIns="91440" bIns="45720" rtlCol="0" anchor="ctr"/>
          <a:lstStyle>
            <a:defPPr>
              <a:defRPr lang="fr-FR"/>
            </a:defPPr>
            <a:lvl1pPr marL="0" marR="0" indent="0" algn="l" defTabSz="457200" rtl="0" eaLnBrk="1" fontAlgn="auto" latinLnBrk="0" hangingPunct="1">
              <a:lnSpc>
                <a:spcPct val="100000"/>
              </a:lnSpc>
              <a:spcBef>
                <a:spcPts val="0"/>
              </a:spcBef>
              <a:spcAft>
                <a:spcPts val="0"/>
              </a:spcAft>
              <a:buClrTx/>
              <a:buSzTx/>
              <a:buFontTx/>
              <a:buNone/>
              <a:tabLst/>
              <a:defRPr sz="10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fr-FR" dirty="0">
              <a:solidFill>
                <a:srgbClr val="1B8ED9"/>
              </a:solidFill>
            </a:endParaRPr>
          </a:p>
          <a:p>
            <a:pPr>
              <a:lnSpc>
                <a:spcPts val="1320"/>
              </a:lnSpc>
            </a:pPr>
            <a:r>
              <a:rPr lang="fr-FR" dirty="0">
                <a:solidFill>
                  <a:schemeClr val="tx1">
                    <a:lumMod val="75000"/>
                    <a:lumOff val="25000"/>
                  </a:schemeClr>
                </a:solidFill>
              </a:rPr>
              <a:t>Mars/avril 2019</a:t>
            </a:r>
          </a:p>
          <a:p>
            <a:endParaRPr lang="fr-FR" dirty="0"/>
          </a:p>
        </p:txBody>
      </p:sp>
    </p:spTree>
    <p:extLst>
      <p:ext uri="{BB962C8B-B14F-4D97-AF65-F5344CB8AC3E}">
        <p14:creationId xmlns:p14="http://schemas.microsoft.com/office/powerpoint/2010/main" val="148503484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Lst>
  <p:hf hdr="0"/>
  <p:txStyles>
    <p:titleStyle>
      <a:lvl1pPr algn="l" defTabSz="457200" rtl="0" eaLnBrk="1" latinLnBrk="0" hangingPunct="1">
        <a:spcBef>
          <a:spcPct val="0"/>
        </a:spcBef>
        <a:buNone/>
        <a:defRPr sz="2500" b="1" i="0" kern="1200" cap="none">
          <a:solidFill>
            <a:schemeClr val="tx1">
              <a:lumMod val="75000"/>
              <a:lumOff val="25000"/>
            </a:schemeClr>
          </a:solidFill>
          <a:latin typeface="Arial Black" charset="0"/>
          <a:ea typeface="Arial Black" charset="0"/>
          <a:cs typeface="Arial Black" charset="0"/>
        </a:defRPr>
      </a:lvl1pPr>
    </p:titleStyle>
    <p:bodyStyle>
      <a:lvl1pPr marL="177800" indent="-177800" algn="l" defTabSz="457200" rtl="0" eaLnBrk="1" latinLnBrk="0" hangingPunct="1">
        <a:spcBef>
          <a:spcPct val="20000"/>
        </a:spcBef>
        <a:buClr>
          <a:srgbClr val="8B2934"/>
        </a:buClr>
        <a:buSzPct val="114000"/>
        <a:buFont typeface="Wingdings" charset="2"/>
        <a:buChar char="§"/>
        <a:defRPr sz="1800" b="1" i="0" kern="1200">
          <a:solidFill>
            <a:srgbClr val="8B2934"/>
          </a:solidFill>
          <a:latin typeface="Arial" charset="0"/>
          <a:ea typeface="Arial" charset="0"/>
          <a:cs typeface="Arial" charset="0"/>
        </a:defRPr>
      </a:lvl1pPr>
      <a:lvl2pPr marL="627063" indent="-169863" algn="l" defTabSz="457200" rtl="0" eaLnBrk="1" latinLnBrk="0" hangingPunct="1">
        <a:spcBef>
          <a:spcPct val="20000"/>
        </a:spcBef>
        <a:buClr>
          <a:srgbClr val="8B2934"/>
        </a:buClr>
        <a:buSzPct val="135000"/>
        <a:buFont typeface="Arial" charset="0"/>
        <a:buChar char="•"/>
        <a:defRPr sz="1300" b="0" i="0" kern="1200">
          <a:solidFill>
            <a:srgbClr val="8B2934"/>
          </a:solidFill>
          <a:latin typeface="Arial" charset="0"/>
          <a:ea typeface="Arial" charset="0"/>
          <a:cs typeface="Arial" charset="0"/>
        </a:defRPr>
      </a:lvl2pPr>
      <a:lvl3pPr marL="627063" indent="0" algn="l" defTabSz="457200" rtl="0" eaLnBrk="1" latinLnBrk="0" hangingPunct="1">
        <a:spcBef>
          <a:spcPct val="20000"/>
        </a:spcBef>
        <a:buFont typeface="Arial" charset="0"/>
        <a:buNone/>
        <a:defRPr sz="1300" b="0" i="0" kern="1200">
          <a:solidFill>
            <a:schemeClr val="tx1"/>
          </a:solidFill>
          <a:latin typeface="Arial" charset="0"/>
          <a:ea typeface="Arial" charset="0"/>
          <a:cs typeface="Arial" charset="0"/>
        </a:defRPr>
      </a:lvl3pPr>
      <a:lvl4pPr marL="627063" indent="177800" algn="l" defTabSz="457200" rtl="0" eaLnBrk="1" latinLnBrk="0" hangingPunct="1">
        <a:spcBef>
          <a:spcPct val="20000"/>
        </a:spcBef>
        <a:buClr>
          <a:srgbClr val="8B2934"/>
        </a:buClr>
        <a:buFont typeface="Arial"/>
        <a:buChar char="–"/>
        <a:defRPr sz="1100" b="0" i="0" kern="1200">
          <a:solidFill>
            <a:schemeClr val="tx1"/>
          </a:solidFill>
          <a:latin typeface="Arial" charset="0"/>
          <a:ea typeface="Arial" charset="0"/>
          <a:cs typeface="Arial" charset="0"/>
        </a:defRPr>
      </a:lvl4pPr>
      <a:lvl5pPr marL="806450" indent="0" algn="l" defTabSz="457200" rtl="0" eaLnBrk="1" latinLnBrk="0" hangingPunct="1">
        <a:spcBef>
          <a:spcPct val="20000"/>
        </a:spcBef>
        <a:buFont typeface="Arial"/>
        <a:buNone/>
        <a:defRPr sz="1100" b="0" i="0" kern="1200">
          <a:solidFill>
            <a:schemeClr val="tx1"/>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2.png"/><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2.png"/><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hyperlink" Target="http://cache.media.eduscol.education.fr/file/fam_metiers_et_R_pedagogiques/32/2/Vade-mecum_co-intervention_1081322.pdf" TargetMode="External"/><Relationship Id="rId2" Type="http://schemas.openxmlformats.org/officeDocument/2006/relationships/image" Target="../media/image12.png"/><Relationship Id="rId1" Type="http://schemas.openxmlformats.org/officeDocument/2006/relationships/slideLayout" Target="../slideLayouts/slideLayout15.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2.png"/><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2.png"/><Relationship Id="rId1" Type="http://schemas.openxmlformats.org/officeDocument/2006/relationships/slideLayout" Target="../slideLayouts/slideLayout1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2.png"/><Relationship Id="rId1" Type="http://schemas.openxmlformats.org/officeDocument/2006/relationships/slideLayout" Target="../slideLayouts/slideLayout1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2.png"/><Relationship Id="rId1" Type="http://schemas.openxmlformats.org/officeDocument/2006/relationships/slideLayout" Target="../slideLayouts/slideLayout1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5.xml"/><Relationship Id="rId6" Type="http://schemas.openxmlformats.org/officeDocument/2006/relationships/hyperlink" Target="http://www.education.gouv.fr/pid285/bulletin_officiel.html?cid_bo=137513" TargetMode="External"/><Relationship Id="rId5"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2.png"/><Relationship Id="rId1" Type="http://schemas.openxmlformats.org/officeDocument/2006/relationships/slideLayout" Target="../slideLayouts/slideLayout1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0.png"/><Relationship Id="rId7"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Layout" Target="../slideLayouts/slideLayout15.xml"/><Relationship Id="rId6" Type="http://schemas.openxmlformats.org/officeDocument/2006/relationships/hyperlink" Target="http://www.education.gouv.fr/pid285/bulletin_officiel.html?cid_bo=137513" TargetMode="External"/><Relationship Id="rId5" Type="http://schemas.openxmlformats.org/officeDocument/2006/relationships/image" Target="../media/image15.png"/><Relationship Id="rId10" Type="http://schemas.openxmlformats.org/officeDocument/2006/relationships/image" Target="../media/image22.png"/><Relationship Id="rId4" Type="http://schemas.openxmlformats.org/officeDocument/2006/relationships/image" Target="../media/image12.png"/><Relationship Id="rId9"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image" Target="../media/image12.png"/><Relationship Id="rId1" Type="http://schemas.openxmlformats.org/officeDocument/2006/relationships/slideLayout" Target="../slideLayouts/slideLayout15.xml"/><Relationship Id="rId5" Type="http://schemas.openxmlformats.org/officeDocument/2006/relationships/image" Target="../media/image47.png"/><Relationship Id="rId4" Type="http://schemas.openxmlformats.org/officeDocument/2006/relationships/slide" Target="slide51.xml"/></Relationships>
</file>

<file path=ppt/slides/_rels/slide51.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png"/><Relationship Id="rId7" Type="http://schemas.microsoft.com/office/2007/relationships/hdphoto" Target="../media/hdphoto12.wdp"/><Relationship Id="rId12" Type="http://schemas.openxmlformats.org/officeDocument/2006/relationships/image" Target="../media/image380.png"/><Relationship Id="rId2" Type="http://schemas.openxmlformats.org/officeDocument/2006/relationships/hyperlink" Target="../../../../COURS/CALCULATRICE/Casio/GRAPH85emulator.exe" TargetMode="External"/><Relationship Id="rId1" Type="http://schemas.openxmlformats.org/officeDocument/2006/relationships/slideLayout" Target="../slideLayouts/slideLayout15.xml"/><Relationship Id="rId6" Type="http://schemas.openxmlformats.org/officeDocument/2006/relationships/image" Target="../media/image51.png"/><Relationship Id="rId11" Type="http://schemas.microsoft.com/office/2007/relationships/hdphoto" Target="../media/hdphoto14.wdp"/><Relationship Id="rId5" Type="http://schemas.microsoft.com/office/2007/relationships/hdphoto" Target="../media/hdphoto11.wdp"/><Relationship Id="rId10" Type="http://schemas.openxmlformats.org/officeDocument/2006/relationships/image" Target="../media/image53.png"/><Relationship Id="rId4" Type="http://schemas.openxmlformats.org/officeDocument/2006/relationships/image" Target="../media/image50.png"/><Relationship Id="rId9" Type="http://schemas.microsoft.com/office/2007/relationships/hdphoto" Target="../media/hdphoto13.wdp"/></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Algorithme/In&#233;quation.alg" TargetMode="External"/><Relationship Id="rId1" Type="http://schemas.openxmlformats.org/officeDocument/2006/relationships/slideLayout" Target="../slideLayouts/slideLayout15.xml"/><Relationship Id="rId5" Type="http://schemas.openxmlformats.org/officeDocument/2006/relationships/image" Target="../media/image380.png"/><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 Target="slide50.xml"/><Relationship Id="rId1" Type="http://schemas.openxmlformats.org/officeDocument/2006/relationships/slideLayout" Target="../slideLayouts/slideLayout15.xml"/><Relationship Id="rId6" Type="http://schemas.openxmlformats.org/officeDocument/2006/relationships/image" Target="../media/image380.png"/><Relationship Id="rId5" Type="http://schemas.openxmlformats.org/officeDocument/2006/relationships/image" Target="../media/image57.png"/><Relationship Id="rId4" Type="http://schemas.openxmlformats.org/officeDocument/2006/relationships/hyperlink" Target="Algorithme/In&#233;quation.py" TargetMode="External"/></Relationships>
</file>

<file path=ppt/slides/_rels/slide55.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8.pn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2.png"/><Relationship Id="rId1" Type="http://schemas.openxmlformats.org/officeDocument/2006/relationships/slideLayout" Target="../slideLayouts/slideLayout1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59.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8" Type="http://schemas.openxmlformats.org/officeDocument/2006/relationships/hyperlink" Target="http://eduscol.education.fr/cid132886/exploiter-les-tests-de-positionnement-de-seconde-pour-repondre-aux-besoins-des-eleves.html" TargetMode="External"/><Relationship Id="rId13"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5.png"/><Relationship Id="rId12"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5.xml"/><Relationship Id="rId6" Type="http://schemas.openxmlformats.org/officeDocument/2006/relationships/image" Target="../media/image16.png"/><Relationship Id="rId11" Type="http://schemas.openxmlformats.org/officeDocument/2006/relationships/hyperlink" Target="http://cache.media.eduscol.education.fr/file/fam_metiers_et_R_pedagogiques/32/0/Vade-mecum_consolidation_et_AP_1081320.pdf" TargetMode="External"/><Relationship Id="rId5" Type="http://schemas.openxmlformats.org/officeDocument/2006/relationships/image" Target="../media/image15.png"/><Relationship Id="rId10"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26.png"/></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12.png"/><Relationship Id="rId1" Type="http://schemas.openxmlformats.org/officeDocument/2006/relationships/slideLayout" Target="../slideLayouts/slideLayout15.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12.png"/><Relationship Id="rId1" Type="http://schemas.openxmlformats.org/officeDocument/2006/relationships/slideLayout" Target="../slideLayouts/slideLayout1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2.png"/><Relationship Id="rId1" Type="http://schemas.openxmlformats.org/officeDocument/2006/relationships/slideLayout" Target="../slideLayouts/slideLayout15.xml"/><Relationship Id="rId4" Type="http://schemas.openxmlformats.org/officeDocument/2006/relationships/image" Target="../media/image63.png"/></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2.png"/><Relationship Id="rId1" Type="http://schemas.openxmlformats.org/officeDocument/2006/relationships/slideLayout" Target="../slideLayouts/slideLayout15.xml"/><Relationship Id="rId4" Type="http://schemas.openxmlformats.org/officeDocument/2006/relationships/image" Target="../media/image65.png"/></Relationships>
</file>

<file path=ppt/slides/_rels/slide6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hyperlink" Target="http://mslp.ac-dijon.fr/spip.php?article536" TargetMode="External"/><Relationship Id="rId2" Type="http://schemas.openxmlformats.org/officeDocument/2006/relationships/hyperlink" Target="http://mslp.ac-dijon.fr/spip.php?article540" TargetMode="External"/><Relationship Id="rId1" Type="http://schemas.openxmlformats.org/officeDocument/2006/relationships/slideLayout" Target="../slideLayouts/slideLayout9.xml"/><Relationship Id="rId4" Type="http://schemas.openxmlformats.org/officeDocument/2006/relationships/hyperlink" Target="mslp.ac-dijon.fr"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2.png"/><Relationship Id="rId2" Type="http://schemas.openxmlformats.org/officeDocument/2006/relationships/image" Target="../media/image12.png"/><Relationship Id="rId1" Type="http://schemas.openxmlformats.org/officeDocument/2006/relationships/slideLayout" Target="../slideLayouts/slideLayout1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ctrTitle"/>
          </p:nvPr>
        </p:nvSpPr>
        <p:spPr>
          <a:xfrm>
            <a:off x="3011069" y="2238108"/>
            <a:ext cx="5826983" cy="1442078"/>
          </a:xfrm>
        </p:spPr>
        <p:txBody>
          <a:bodyPr/>
          <a:lstStyle/>
          <a:p>
            <a:r>
              <a:rPr lang="fr-FR" altLang="fr-FR" dirty="0">
                <a:solidFill>
                  <a:srgbClr val="800080"/>
                </a:solidFill>
              </a:rPr>
              <a:t>La transformation de la voie professionnelle</a:t>
            </a:r>
          </a:p>
        </p:txBody>
      </p:sp>
      <p:sp>
        <p:nvSpPr>
          <p:cNvPr id="4" name="Sous-titre 3"/>
          <p:cNvSpPr>
            <a:spLocks noGrp="1"/>
          </p:cNvSpPr>
          <p:nvPr>
            <p:ph type="subTitle" idx="1"/>
          </p:nvPr>
        </p:nvSpPr>
        <p:spPr>
          <a:xfrm>
            <a:off x="3011069" y="3716043"/>
            <a:ext cx="5826983" cy="929700"/>
          </a:xfrm>
        </p:spPr>
        <p:txBody>
          <a:bodyPr>
            <a:normAutofit lnSpcReduction="10000"/>
          </a:bodyPr>
          <a:lstStyle/>
          <a:p>
            <a:r>
              <a:rPr lang="fr-FR" dirty="0"/>
              <a:t>Formation disciplinaire PLP</a:t>
            </a:r>
            <a:br>
              <a:rPr lang="fr-FR" dirty="0"/>
            </a:br>
            <a:r>
              <a:rPr lang="fr-FR" dirty="0"/>
              <a:t>Mathématiques Physique-Chimie</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496" y="4972445"/>
            <a:ext cx="1273040" cy="1467233"/>
          </a:xfrm>
          <a:prstGeom prst="rect">
            <a:avLst/>
          </a:prstGeom>
        </p:spPr>
      </p:pic>
      <p:sp>
        <p:nvSpPr>
          <p:cNvPr id="6" name="Espace réservé du texte 3">
            <a:extLst>
              <a:ext uri="{FF2B5EF4-FFF2-40B4-BE49-F238E27FC236}">
                <a16:creationId xmlns:a16="http://schemas.microsoft.com/office/drawing/2014/main" id="{59D42F05-A981-4CE6-9EE4-D1CD27E6FE48}"/>
              </a:ext>
            </a:extLst>
          </p:cNvPr>
          <p:cNvSpPr txBox="1">
            <a:spLocks/>
          </p:cNvSpPr>
          <p:nvPr/>
        </p:nvSpPr>
        <p:spPr>
          <a:xfrm>
            <a:off x="3011069" y="5268069"/>
            <a:ext cx="5590006" cy="875983"/>
          </a:xfrm>
          <a:prstGeom prst="rect">
            <a:avLst/>
          </a:prstGeom>
        </p:spPr>
        <p:txBody>
          <a:bodyPr/>
          <a:lstStyle>
            <a:lvl1pPr marL="0" indent="0" algn="l" defTabSz="457200" rtl="0" eaLnBrk="1" latinLnBrk="0" hangingPunct="1">
              <a:spcBef>
                <a:spcPct val="20000"/>
              </a:spcBef>
              <a:buFont typeface="Arial"/>
              <a:buNone/>
              <a:defRPr sz="2800" b="0" i="0" kern="1200">
                <a:solidFill>
                  <a:srgbClr val="005E8B"/>
                </a:solidFill>
                <a:latin typeface="Arial" charset="0"/>
                <a:ea typeface="Arial" charset="0"/>
                <a:cs typeface="Arial"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altLang="fr-FR" sz="1400" b="1" u="sng" dirty="0">
                <a:solidFill>
                  <a:schemeClr val="tx1"/>
                </a:solidFill>
              </a:rPr>
              <a:t>Jean-Luc Pernette</a:t>
            </a:r>
            <a:r>
              <a:rPr lang="fr-FR" altLang="fr-FR" sz="1400" dirty="0">
                <a:solidFill>
                  <a:schemeClr val="tx1"/>
                </a:solidFill>
              </a:rPr>
              <a:t>, IEN faisant fonction Mathématiques/Sciences</a:t>
            </a:r>
          </a:p>
          <a:p>
            <a:r>
              <a:rPr lang="fr-FR" altLang="fr-FR" sz="1400" b="1" u="sng" dirty="0">
                <a:solidFill>
                  <a:schemeClr val="tx1"/>
                </a:solidFill>
              </a:rPr>
              <a:t>Anne </a:t>
            </a:r>
            <a:r>
              <a:rPr lang="fr-FR" altLang="fr-FR" sz="1400" b="1" u="sng" dirty="0" err="1">
                <a:solidFill>
                  <a:schemeClr val="tx1"/>
                </a:solidFill>
              </a:rPr>
              <a:t>Grateau</a:t>
            </a:r>
            <a:r>
              <a:rPr lang="fr-FR" altLang="fr-FR" sz="1400" dirty="0">
                <a:solidFill>
                  <a:schemeClr val="tx1"/>
                </a:solidFill>
              </a:rPr>
              <a:t>, </a:t>
            </a:r>
            <a:r>
              <a:rPr lang="fr-FR" altLang="fr-FR" sz="1400" b="1" u="sng" dirty="0">
                <a:solidFill>
                  <a:schemeClr val="tx1"/>
                </a:solidFill>
              </a:rPr>
              <a:t>Richard Samy</a:t>
            </a:r>
            <a:r>
              <a:rPr lang="fr-FR" altLang="fr-FR" sz="1400" dirty="0">
                <a:solidFill>
                  <a:schemeClr val="tx1"/>
                </a:solidFill>
              </a:rPr>
              <a:t>, chargés de mission auprès de l’IEN</a:t>
            </a:r>
          </a:p>
          <a:p>
            <a:r>
              <a:rPr lang="fr-FR" altLang="fr-FR" sz="1400" b="1" u="sng" dirty="0">
                <a:solidFill>
                  <a:schemeClr val="tx1"/>
                </a:solidFill>
              </a:rPr>
              <a:t>Laurent Gallien</a:t>
            </a:r>
            <a:r>
              <a:rPr lang="fr-FR" altLang="fr-FR" sz="1400" dirty="0">
                <a:solidFill>
                  <a:schemeClr val="tx1"/>
                </a:solidFill>
              </a:rPr>
              <a:t>, Formateur académique Mathématiques/Sciences</a:t>
            </a:r>
          </a:p>
        </p:txBody>
      </p:sp>
      <p:sp>
        <p:nvSpPr>
          <p:cNvPr id="2" name="ZoneTexte 1"/>
          <p:cNvSpPr txBox="1"/>
          <p:nvPr/>
        </p:nvSpPr>
        <p:spPr>
          <a:xfrm>
            <a:off x="5779982" y="4681600"/>
            <a:ext cx="2821093" cy="369332"/>
          </a:xfrm>
          <a:prstGeom prst="rect">
            <a:avLst/>
          </a:prstGeom>
          <a:noFill/>
        </p:spPr>
        <p:txBody>
          <a:bodyPr wrap="none" rtlCol="0">
            <a:spAutoFit/>
          </a:bodyPr>
          <a:lstStyle/>
          <a:p>
            <a:r>
              <a:rPr lang="fr-FR" dirty="0"/>
              <a:t>Lundi 8 avril </a:t>
            </a:r>
            <a:r>
              <a:rPr lang="mr-IN" dirty="0"/>
              <a:t>–</a:t>
            </a:r>
            <a:r>
              <a:rPr lang="fr-FR" dirty="0"/>
              <a:t> 9h00 à 11h30</a:t>
            </a:r>
          </a:p>
        </p:txBody>
      </p:sp>
    </p:spTree>
    <p:extLst>
      <p:ext uri="{BB962C8B-B14F-4D97-AF65-F5344CB8AC3E}">
        <p14:creationId xmlns:p14="http://schemas.microsoft.com/office/powerpoint/2010/main" val="3278887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spcAft>
                <a:spcPts val="1200"/>
              </a:spcAft>
            </a:pPr>
            <a:r>
              <a:rPr lang="fr-FR" dirty="0"/>
              <a:t>CAP et BAC PRO :</a:t>
            </a:r>
          </a:p>
        </p:txBody>
      </p:sp>
      <p:sp>
        <p:nvSpPr>
          <p:cNvPr id="3" name="Espace réservé du numéro de diapositive 2"/>
          <p:cNvSpPr>
            <a:spLocks noGrp="1"/>
          </p:cNvSpPr>
          <p:nvPr>
            <p:ph type="sldNum" sz="quarter" idx="12"/>
          </p:nvPr>
        </p:nvSpPr>
        <p:spPr/>
        <p:txBody>
          <a:bodyPr/>
          <a:lstStyle/>
          <a:p>
            <a:fld id="{C6B7B3CB-E3BA-F74C-AB76-86EFC5843CD6}" type="slidenum">
              <a:rPr lang="fr-FR" smtClean="0"/>
              <a:pPr/>
              <a:t>10</a:t>
            </a:fld>
            <a:endParaRPr lang="fr-FR" dirty="0"/>
          </a:p>
        </p:txBody>
      </p:sp>
      <p:sp>
        <p:nvSpPr>
          <p:cNvPr id="5" name="Espace réservé du texte 4"/>
          <p:cNvSpPr>
            <a:spLocks noGrp="1"/>
          </p:cNvSpPr>
          <p:nvPr>
            <p:ph type="body" sz="quarter" idx="14"/>
          </p:nvPr>
        </p:nvSpPr>
        <p:spPr>
          <a:xfrm>
            <a:off x="3011069" y="3370130"/>
            <a:ext cx="5941202" cy="1156980"/>
          </a:xfrm>
        </p:spPr>
        <p:txBody>
          <a:bodyPr/>
          <a:lstStyle/>
          <a:p>
            <a:r>
              <a:rPr lang="fr-FR" dirty="0"/>
              <a:t>Préambule commun en mathématiques et physique-chimie</a:t>
            </a:r>
          </a:p>
          <a:p>
            <a:endParaRPr lang="fr-FR" dirty="0"/>
          </a:p>
          <a:p>
            <a:r>
              <a:rPr lang="fr-FR" u="sng" dirty="0"/>
              <a:t>BO spécial N°5 du 11 avril 2019</a:t>
            </a: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632" y="4976048"/>
            <a:ext cx="1273040" cy="1467233"/>
          </a:xfrm>
          <a:prstGeom prst="rect">
            <a:avLst/>
          </a:prstGeom>
        </p:spPr>
      </p:pic>
    </p:spTree>
    <p:extLst>
      <p:ext uri="{BB962C8B-B14F-4D97-AF65-F5344CB8AC3E}">
        <p14:creationId xmlns:p14="http://schemas.microsoft.com/office/powerpoint/2010/main" val="956035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1BEBFC-6189-4E0F-A872-9604F2F012F6}"/>
              </a:ext>
            </a:extLst>
          </p:cNvPr>
          <p:cNvSpPr>
            <a:spLocks noGrp="1"/>
          </p:cNvSpPr>
          <p:nvPr>
            <p:ph type="title"/>
          </p:nvPr>
        </p:nvSpPr>
        <p:spPr>
          <a:xfrm>
            <a:off x="223758" y="139661"/>
            <a:ext cx="8696484" cy="721428"/>
          </a:xfrm>
        </p:spPr>
        <p:txBody>
          <a:bodyPr>
            <a:normAutofit/>
          </a:bodyPr>
          <a:lstStyle/>
          <a:p>
            <a:pPr algn="ctr"/>
            <a:r>
              <a:rPr lang="fr-FR" altLang="fr-FR" sz="2400" dirty="0">
                <a:solidFill>
                  <a:srgbClr val="5AB88F"/>
                </a:solidFill>
              </a:rPr>
              <a:t>Préambule commun (CAP et BAC PRO) :</a:t>
            </a:r>
            <a:endParaRPr lang="fr-FR" dirty="0">
              <a:solidFill>
                <a:srgbClr val="5AB88F"/>
              </a:solidFill>
            </a:endParaRPr>
          </a:p>
        </p:txBody>
      </p:sp>
      <p:sp>
        <p:nvSpPr>
          <p:cNvPr id="4" name="Espace réservé du numéro de diapositive 3">
            <a:extLst>
              <a:ext uri="{FF2B5EF4-FFF2-40B4-BE49-F238E27FC236}">
                <a16:creationId xmlns:a16="http://schemas.microsoft.com/office/drawing/2014/main" id="{8E4003B5-5B02-425F-82AF-C21C3A99ED18}"/>
              </a:ext>
            </a:extLst>
          </p:cNvPr>
          <p:cNvSpPr>
            <a:spLocks noGrp="1"/>
          </p:cNvSpPr>
          <p:nvPr>
            <p:ph type="sldNum" sz="quarter" idx="12"/>
          </p:nvPr>
        </p:nvSpPr>
        <p:spPr>
          <a:xfrm>
            <a:off x="8149942" y="6353214"/>
            <a:ext cx="450457" cy="365125"/>
          </a:xfrm>
        </p:spPr>
        <p:txBody>
          <a:bodyPr/>
          <a:lstStyle/>
          <a:p>
            <a:fld id="{A786685B-2977-D546-9E3D-3CA676A47F0C}" type="slidenum">
              <a:rPr lang="fr-FR" smtClean="0"/>
              <a:t>11</a:t>
            </a:fld>
            <a:endParaRPr lang="fr-FR"/>
          </a:p>
        </p:txBody>
      </p:sp>
      <p:pic>
        <p:nvPicPr>
          <p:cNvPr id="5" name="Image 4">
            <a:extLst>
              <a:ext uri="{FF2B5EF4-FFF2-40B4-BE49-F238E27FC236}">
                <a16:creationId xmlns:a16="http://schemas.microsoft.com/office/drawing/2014/main" id="{CB9FAD3D-7D98-47B1-A202-5232B6CD5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998" y="5966548"/>
            <a:ext cx="1393241" cy="708563"/>
          </a:xfrm>
          <a:prstGeom prst="rect">
            <a:avLst/>
          </a:prstGeom>
        </p:spPr>
      </p:pic>
      <p:graphicFrame>
        <p:nvGraphicFramePr>
          <p:cNvPr id="6" name="Diagramme 5">
            <a:extLst>
              <a:ext uri="{FF2B5EF4-FFF2-40B4-BE49-F238E27FC236}">
                <a16:creationId xmlns:a16="http://schemas.microsoft.com/office/drawing/2014/main" id="{5EABDEC7-2F86-4FE1-97A8-01DDE0C094CF}"/>
              </a:ext>
            </a:extLst>
          </p:cNvPr>
          <p:cNvGraphicFramePr/>
          <p:nvPr>
            <p:extLst>
              <p:ext uri="{D42A27DB-BD31-4B8C-83A1-F6EECF244321}">
                <p14:modId xmlns:p14="http://schemas.microsoft.com/office/powerpoint/2010/main" val="2184029578"/>
              </p:ext>
            </p:extLst>
          </p:nvPr>
        </p:nvGraphicFramePr>
        <p:xfrm>
          <a:off x="591995" y="139661"/>
          <a:ext cx="8328247" cy="6173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Bulle narrative : ronde 11">
            <a:extLst>
              <a:ext uri="{FF2B5EF4-FFF2-40B4-BE49-F238E27FC236}">
                <a16:creationId xmlns:a16="http://schemas.microsoft.com/office/drawing/2014/main" id="{284A0E9B-9C7E-4144-80EC-F5CE55F6DFB5}"/>
              </a:ext>
            </a:extLst>
          </p:cNvPr>
          <p:cNvSpPr/>
          <p:nvPr/>
        </p:nvSpPr>
        <p:spPr>
          <a:xfrm>
            <a:off x="5485646" y="1169405"/>
            <a:ext cx="1080120" cy="343917"/>
          </a:xfrm>
          <a:prstGeom prst="wedgeEllipseCallout">
            <a:avLst>
              <a:gd name="adj1" fmla="val -46700"/>
              <a:gd name="adj2" fmla="val 106813"/>
            </a:avLst>
          </a:prstGeom>
          <a:solidFill>
            <a:schemeClr val="accent1">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CAP</a:t>
            </a:r>
          </a:p>
        </p:txBody>
      </p:sp>
      <p:sp>
        <p:nvSpPr>
          <p:cNvPr id="13" name="Bulle narrative : ronde 12">
            <a:extLst>
              <a:ext uri="{FF2B5EF4-FFF2-40B4-BE49-F238E27FC236}">
                <a16:creationId xmlns:a16="http://schemas.microsoft.com/office/drawing/2014/main" id="{5C894167-BEB2-4084-A4E0-FC03C84AB417}"/>
              </a:ext>
            </a:extLst>
          </p:cNvPr>
          <p:cNvSpPr/>
          <p:nvPr/>
        </p:nvSpPr>
        <p:spPr>
          <a:xfrm>
            <a:off x="7219723" y="1938848"/>
            <a:ext cx="1080120" cy="343917"/>
          </a:xfrm>
          <a:prstGeom prst="wedgeEllipseCallout">
            <a:avLst>
              <a:gd name="adj1" fmla="val -46700"/>
              <a:gd name="adj2" fmla="val 106813"/>
            </a:avLst>
          </a:prstGeom>
          <a:solidFill>
            <a:schemeClr val="accent1">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CAP</a:t>
            </a:r>
          </a:p>
        </p:txBody>
      </p:sp>
      <p:sp>
        <p:nvSpPr>
          <p:cNvPr id="14" name="Bulle narrative : ronde 13">
            <a:extLst>
              <a:ext uri="{FF2B5EF4-FFF2-40B4-BE49-F238E27FC236}">
                <a16:creationId xmlns:a16="http://schemas.microsoft.com/office/drawing/2014/main" id="{4769CEC7-A3AA-4A20-B5FC-1AF5D2BB06B6}"/>
              </a:ext>
            </a:extLst>
          </p:cNvPr>
          <p:cNvSpPr/>
          <p:nvPr/>
        </p:nvSpPr>
        <p:spPr>
          <a:xfrm>
            <a:off x="7471885" y="3342643"/>
            <a:ext cx="1080120" cy="343917"/>
          </a:xfrm>
          <a:prstGeom prst="wedgeEllipseCallout">
            <a:avLst>
              <a:gd name="adj1" fmla="val -46700"/>
              <a:gd name="adj2" fmla="val 106813"/>
            </a:avLst>
          </a:prstGeom>
          <a:solidFill>
            <a:schemeClr val="accent1">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CAP</a:t>
            </a:r>
          </a:p>
        </p:txBody>
      </p:sp>
    </p:spTree>
    <p:extLst>
      <p:ext uri="{BB962C8B-B14F-4D97-AF65-F5344CB8AC3E}">
        <p14:creationId xmlns:p14="http://schemas.microsoft.com/office/powerpoint/2010/main" val="278771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8EAD81F7-882A-4158-BE03-C58763F2E222}"/>
                                            </p:graphicEl>
                                          </p:spTgt>
                                        </p:tgtEl>
                                        <p:attrNameLst>
                                          <p:attrName>style.visibility</p:attrName>
                                        </p:attrNameLst>
                                      </p:cBhvr>
                                      <p:to>
                                        <p:strVal val="visible"/>
                                      </p:to>
                                    </p:set>
                                    <p:animEffect transition="in" filter="fade">
                                      <p:cBhvr>
                                        <p:cTn id="7" dur="500"/>
                                        <p:tgtEl>
                                          <p:spTgt spid="6">
                                            <p:graphicEl>
                                              <a:dgm id="{8EAD81F7-882A-4158-BE03-C58763F2E222}"/>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dgm id="{BC406474-8E88-4C7E-BAF9-74A5D2974094}"/>
                                            </p:graphicEl>
                                          </p:spTgt>
                                        </p:tgtEl>
                                        <p:attrNameLst>
                                          <p:attrName>style.visibility</p:attrName>
                                        </p:attrNameLst>
                                      </p:cBhvr>
                                      <p:to>
                                        <p:strVal val="visible"/>
                                      </p:to>
                                    </p:set>
                                    <p:animEffect transition="in" filter="fade">
                                      <p:cBhvr>
                                        <p:cTn id="12" dur="500"/>
                                        <p:tgtEl>
                                          <p:spTgt spid="6">
                                            <p:graphicEl>
                                              <a:dgm id="{BC406474-8E88-4C7E-BAF9-74A5D2974094}"/>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graphicEl>
                                              <a:dgm id="{D59BC95A-30D6-4A80-9A45-762745634229}"/>
                                            </p:graphicEl>
                                          </p:spTgt>
                                        </p:tgtEl>
                                        <p:attrNameLst>
                                          <p:attrName>style.visibility</p:attrName>
                                        </p:attrNameLst>
                                      </p:cBhvr>
                                      <p:to>
                                        <p:strVal val="visible"/>
                                      </p:to>
                                    </p:set>
                                    <p:animEffect transition="in" filter="fade">
                                      <p:cBhvr>
                                        <p:cTn id="15" dur="500"/>
                                        <p:tgtEl>
                                          <p:spTgt spid="6">
                                            <p:graphicEl>
                                              <a:dgm id="{D59BC95A-30D6-4A80-9A45-762745634229}"/>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graphicEl>
                                              <a:dgm id="{7E935ED8-00C5-4077-B6BA-B12B10EC1B1B}"/>
                                            </p:graphicEl>
                                          </p:spTgt>
                                        </p:tgtEl>
                                        <p:attrNameLst>
                                          <p:attrName>style.visibility</p:attrName>
                                        </p:attrNameLst>
                                      </p:cBhvr>
                                      <p:to>
                                        <p:strVal val="visible"/>
                                      </p:to>
                                    </p:set>
                                    <p:animEffect transition="in" filter="fade">
                                      <p:cBhvr>
                                        <p:cTn id="25" dur="500"/>
                                        <p:tgtEl>
                                          <p:spTgt spid="6">
                                            <p:graphicEl>
                                              <a:dgm id="{7E935ED8-00C5-4077-B6BA-B12B10EC1B1B}"/>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graphicEl>
                                              <a:dgm id="{72A7FAE4-EEBD-4574-A35E-D7D9C6B4BE64}"/>
                                            </p:graphicEl>
                                          </p:spTgt>
                                        </p:tgtEl>
                                        <p:attrNameLst>
                                          <p:attrName>style.visibility</p:attrName>
                                        </p:attrNameLst>
                                      </p:cBhvr>
                                      <p:to>
                                        <p:strVal val="visible"/>
                                      </p:to>
                                    </p:set>
                                    <p:animEffect transition="in" filter="fade">
                                      <p:cBhvr>
                                        <p:cTn id="28" dur="500"/>
                                        <p:tgtEl>
                                          <p:spTgt spid="6">
                                            <p:graphicEl>
                                              <a:dgm id="{72A7FAE4-EEBD-4574-A35E-D7D9C6B4BE64}"/>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graphicEl>
                                              <a:dgm id="{0929E511-375A-4BEB-BFC6-87C0C206B8D8}"/>
                                            </p:graphicEl>
                                          </p:spTgt>
                                        </p:tgtEl>
                                        <p:attrNameLst>
                                          <p:attrName>style.visibility</p:attrName>
                                        </p:attrNameLst>
                                      </p:cBhvr>
                                      <p:to>
                                        <p:strVal val="visible"/>
                                      </p:to>
                                    </p:set>
                                    <p:animEffect transition="in" filter="fade">
                                      <p:cBhvr>
                                        <p:cTn id="38" dur="500"/>
                                        <p:tgtEl>
                                          <p:spTgt spid="6">
                                            <p:graphicEl>
                                              <a:dgm id="{0929E511-375A-4BEB-BFC6-87C0C206B8D8}"/>
                                            </p:graphic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
                                            <p:graphicEl>
                                              <a:dgm id="{6B11450A-FD06-450C-BBE3-639CAE2FBE7B}"/>
                                            </p:graphicEl>
                                          </p:spTgt>
                                        </p:tgtEl>
                                        <p:attrNameLst>
                                          <p:attrName>style.visibility</p:attrName>
                                        </p:attrNameLst>
                                      </p:cBhvr>
                                      <p:to>
                                        <p:strVal val="visible"/>
                                      </p:to>
                                    </p:set>
                                    <p:animEffect transition="in" filter="fade">
                                      <p:cBhvr>
                                        <p:cTn id="41" dur="500"/>
                                        <p:tgtEl>
                                          <p:spTgt spid="6">
                                            <p:graphicEl>
                                              <a:dgm id="{6B11450A-FD06-450C-BBE3-639CAE2FBE7B}"/>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
                                            <p:graphicEl>
                                              <a:dgm id="{77538966-4E51-4E44-BD30-467B8C3F73CB}"/>
                                            </p:graphicEl>
                                          </p:spTgt>
                                        </p:tgtEl>
                                        <p:attrNameLst>
                                          <p:attrName>style.visibility</p:attrName>
                                        </p:attrNameLst>
                                      </p:cBhvr>
                                      <p:to>
                                        <p:strVal val="visible"/>
                                      </p:to>
                                    </p:set>
                                    <p:animEffect transition="in" filter="fade">
                                      <p:cBhvr>
                                        <p:cTn id="51" dur="500"/>
                                        <p:tgtEl>
                                          <p:spTgt spid="6">
                                            <p:graphicEl>
                                              <a:dgm id="{77538966-4E51-4E44-BD30-467B8C3F73CB}"/>
                                            </p:graphic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
                                            <p:graphicEl>
                                              <a:dgm id="{14AD96DD-4056-47E9-B029-62DB7C7A819B}"/>
                                            </p:graphicEl>
                                          </p:spTgt>
                                        </p:tgtEl>
                                        <p:attrNameLst>
                                          <p:attrName>style.visibility</p:attrName>
                                        </p:attrNameLst>
                                      </p:cBhvr>
                                      <p:to>
                                        <p:strVal val="visible"/>
                                      </p:to>
                                    </p:set>
                                    <p:animEffect transition="in" filter="fade">
                                      <p:cBhvr>
                                        <p:cTn id="54" dur="500"/>
                                        <p:tgtEl>
                                          <p:spTgt spid="6">
                                            <p:graphicEl>
                                              <a:dgm id="{14AD96DD-4056-47E9-B029-62DB7C7A819B}"/>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6">
                                            <p:graphicEl>
                                              <a:dgm id="{8C7EBAA2-CC3C-4A1F-810A-DCD4B4750BB7}"/>
                                            </p:graphicEl>
                                          </p:spTgt>
                                        </p:tgtEl>
                                        <p:attrNameLst>
                                          <p:attrName>style.visibility</p:attrName>
                                        </p:attrNameLst>
                                      </p:cBhvr>
                                      <p:to>
                                        <p:strVal val="visible"/>
                                      </p:to>
                                    </p:set>
                                    <p:animEffect transition="in" filter="fade">
                                      <p:cBhvr>
                                        <p:cTn id="59" dur="500"/>
                                        <p:tgtEl>
                                          <p:spTgt spid="6">
                                            <p:graphicEl>
                                              <a:dgm id="{8C7EBAA2-CC3C-4A1F-810A-DCD4B4750BB7}"/>
                                            </p:graphic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6">
                                            <p:graphicEl>
                                              <a:dgm id="{0CB5F4C6-FFA9-404F-A16C-B93A35AF4152}"/>
                                            </p:graphicEl>
                                          </p:spTgt>
                                        </p:tgtEl>
                                        <p:attrNameLst>
                                          <p:attrName>style.visibility</p:attrName>
                                        </p:attrNameLst>
                                      </p:cBhvr>
                                      <p:to>
                                        <p:strVal val="visible"/>
                                      </p:to>
                                    </p:set>
                                    <p:animEffect transition="in" filter="fade">
                                      <p:cBhvr>
                                        <p:cTn id="62" dur="500"/>
                                        <p:tgtEl>
                                          <p:spTgt spid="6">
                                            <p:graphicEl>
                                              <a:dgm id="{0CB5F4C6-FFA9-404F-A16C-B93A35AF4152}"/>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
                                            <p:graphicEl>
                                              <a:dgm id="{83270DAE-2332-4F30-B477-097A77EB9B32}"/>
                                            </p:graphicEl>
                                          </p:spTgt>
                                        </p:tgtEl>
                                        <p:attrNameLst>
                                          <p:attrName>style.visibility</p:attrName>
                                        </p:attrNameLst>
                                      </p:cBhvr>
                                      <p:to>
                                        <p:strVal val="visible"/>
                                      </p:to>
                                    </p:set>
                                    <p:animEffect transition="in" filter="fade">
                                      <p:cBhvr>
                                        <p:cTn id="67" dur="500"/>
                                        <p:tgtEl>
                                          <p:spTgt spid="6">
                                            <p:graphicEl>
                                              <a:dgm id="{83270DAE-2332-4F30-B477-097A77EB9B32}"/>
                                            </p:graphicEl>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6">
                                            <p:graphicEl>
                                              <a:dgm id="{F3AEC087-9C21-4324-89EC-3F79D3FD5E43}"/>
                                            </p:graphicEl>
                                          </p:spTgt>
                                        </p:tgtEl>
                                        <p:attrNameLst>
                                          <p:attrName>style.visibility</p:attrName>
                                        </p:attrNameLst>
                                      </p:cBhvr>
                                      <p:to>
                                        <p:strVal val="visible"/>
                                      </p:to>
                                    </p:set>
                                    <p:animEffect transition="in" filter="fade">
                                      <p:cBhvr>
                                        <p:cTn id="70" dur="500"/>
                                        <p:tgtEl>
                                          <p:spTgt spid="6">
                                            <p:graphicEl>
                                              <a:dgm id="{F3AEC087-9C21-4324-89EC-3F79D3FD5E4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1BEBFC-6189-4E0F-A872-9604F2F012F6}"/>
              </a:ext>
            </a:extLst>
          </p:cNvPr>
          <p:cNvSpPr>
            <a:spLocks noGrp="1"/>
          </p:cNvSpPr>
          <p:nvPr>
            <p:ph type="title"/>
          </p:nvPr>
        </p:nvSpPr>
        <p:spPr>
          <a:xfrm>
            <a:off x="223758" y="139661"/>
            <a:ext cx="8696484" cy="721428"/>
          </a:xfrm>
        </p:spPr>
        <p:txBody>
          <a:bodyPr>
            <a:normAutofit/>
          </a:bodyPr>
          <a:lstStyle/>
          <a:p>
            <a:pPr algn="ctr"/>
            <a:r>
              <a:rPr lang="fr-FR" altLang="fr-FR" sz="2400" dirty="0">
                <a:solidFill>
                  <a:srgbClr val="5AB88F"/>
                </a:solidFill>
              </a:rPr>
              <a:t>Préambule commun (CAP et BAC PRO) :</a:t>
            </a:r>
            <a:endParaRPr lang="fr-FR" dirty="0">
              <a:solidFill>
                <a:srgbClr val="5AB88F"/>
              </a:solidFill>
            </a:endParaRPr>
          </a:p>
        </p:txBody>
      </p:sp>
      <p:sp>
        <p:nvSpPr>
          <p:cNvPr id="4" name="Espace réservé du numéro de diapositive 3">
            <a:extLst>
              <a:ext uri="{FF2B5EF4-FFF2-40B4-BE49-F238E27FC236}">
                <a16:creationId xmlns:a16="http://schemas.microsoft.com/office/drawing/2014/main" id="{8E4003B5-5B02-425F-82AF-C21C3A99ED18}"/>
              </a:ext>
            </a:extLst>
          </p:cNvPr>
          <p:cNvSpPr>
            <a:spLocks noGrp="1"/>
          </p:cNvSpPr>
          <p:nvPr>
            <p:ph type="sldNum" sz="quarter" idx="12"/>
          </p:nvPr>
        </p:nvSpPr>
        <p:spPr>
          <a:xfrm>
            <a:off x="8149942" y="6353214"/>
            <a:ext cx="450457" cy="365125"/>
          </a:xfrm>
        </p:spPr>
        <p:txBody>
          <a:bodyPr/>
          <a:lstStyle/>
          <a:p>
            <a:fld id="{A786685B-2977-D546-9E3D-3CA676A47F0C}" type="slidenum">
              <a:rPr lang="fr-FR" smtClean="0"/>
              <a:t>12</a:t>
            </a:fld>
            <a:endParaRPr lang="fr-FR"/>
          </a:p>
        </p:txBody>
      </p:sp>
      <p:pic>
        <p:nvPicPr>
          <p:cNvPr id="5" name="Image 4">
            <a:extLst>
              <a:ext uri="{FF2B5EF4-FFF2-40B4-BE49-F238E27FC236}">
                <a16:creationId xmlns:a16="http://schemas.microsoft.com/office/drawing/2014/main" id="{CB9FAD3D-7D98-47B1-A202-5232B6CD5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998" y="5966548"/>
            <a:ext cx="1393241" cy="708563"/>
          </a:xfrm>
          <a:prstGeom prst="rect">
            <a:avLst/>
          </a:prstGeom>
        </p:spPr>
      </p:pic>
      <p:sp>
        <p:nvSpPr>
          <p:cNvPr id="15" name="ZoneTexte 14">
            <a:extLst>
              <a:ext uri="{FF2B5EF4-FFF2-40B4-BE49-F238E27FC236}">
                <a16:creationId xmlns:a16="http://schemas.microsoft.com/office/drawing/2014/main" id="{E783C0FC-F28D-42C7-B7B5-E8C192815C44}"/>
              </a:ext>
            </a:extLst>
          </p:cNvPr>
          <p:cNvSpPr txBox="1"/>
          <p:nvPr/>
        </p:nvSpPr>
        <p:spPr>
          <a:xfrm>
            <a:off x="228600" y="1057557"/>
            <a:ext cx="8686800" cy="923330"/>
          </a:xfrm>
          <a:prstGeom prst="rect">
            <a:avLst/>
          </a:prstGeom>
          <a:noFill/>
        </p:spPr>
        <p:txBody>
          <a:bodyPr wrap="square" rtlCol="0">
            <a:spAutoFit/>
          </a:bodyPr>
          <a:lstStyle/>
          <a:p>
            <a:r>
              <a:rPr lang="fr-FR" b="1" u="sng" dirty="0"/>
              <a:t>Les compétences travaillées</a:t>
            </a:r>
            <a:r>
              <a:rPr lang="fr-FR" b="1" dirty="0"/>
              <a:t> :</a:t>
            </a:r>
            <a:r>
              <a:rPr lang="fr-FR" dirty="0"/>
              <a:t> 5 compétences communes aux mathématiques et à la physique-chimie pour structurer la formation et l’évaluation des élèves. Les capacités associées sont davantage développées.</a:t>
            </a:r>
          </a:p>
        </p:txBody>
      </p:sp>
      <p:graphicFrame>
        <p:nvGraphicFramePr>
          <p:cNvPr id="16" name="Tableau 15">
            <a:extLst>
              <a:ext uri="{FF2B5EF4-FFF2-40B4-BE49-F238E27FC236}">
                <a16:creationId xmlns:a16="http://schemas.microsoft.com/office/drawing/2014/main" id="{D50B5B6B-99C1-4FC2-B91C-B2E516221825}"/>
              </a:ext>
            </a:extLst>
          </p:cNvPr>
          <p:cNvGraphicFramePr>
            <a:graphicFrameLocks noGrp="1"/>
          </p:cNvGraphicFramePr>
          <p:nvPr>
            <p:extLst>
              <p:ext uri="{D42A27DB-BD31-4B8C-83A1-F6EECF244321}">
                <p14:modId xmlns:p14="http://schemas.microsoft.com/office/powerpoint/2010/main" val="3586911381"/>
              </p:ext>
            </p:extLst>
          </p:nvPr>
        </p:nvGraphicFramePr>
        <p:xfrm>
          <a:off x="2189464" y="193461"/>
          <a:ext cx="6486525" cy="844804"/>
        </p:xfrm>
        <a:graphic>
          <a:graphicData uri="http://schemas.openxmlformats.org/drawingml/2006/table">
            <a:tbl>
              <a:tblPr firstRow="1" firstCol="1" bandRow="1">
                <a:tableStyleId>{17292A2E-F333-43FB-9621-5CBBE7FDCDCB}</a:tableStyleId>
              </a:tblPr>
              <a:tblGrid>
                <a:gridCol w="1535430">
                  <a:extLst>
                    <a:ext uri="{9D8B030D-6E8A-4147-A177-3AD203B41FA5}">
                      <a16:colId xmlns:a16="http://schemas.microsoft.com/office/drawing/2014/main" val="701202151"/>
                    </a:ext>
                  </a:extLst>
                </a:gridCol>
                <a:gridCol w="4951095">
                  <a:extLst>
                    <a:ext uri="{9D8B030D-6E8A-4147-A177-3AD203B41FA5}">
                      <a16:colId xmlns:a16="http://schemas.microsoft.com/office/drawing/2014/main" val="102769154"/>
                    </a:ext>
                  </a:extLst>
                </a:gridCol>
              </a:tblGrid>
              <a:tr h="170815">
                <a:tc>
                  <a:txBody>
                    <a:bodyPr/>
                    <a:lstStyle/>
                    <a:p>
                      <a:pPr marL="53340" indent="-6350" algn="ctr">
                        <a:lnSpc>
                          <a:spcPct val="107000"/>
                        </a:lnSpc>
                        <a:spcAft>
                          <a:spcPts val="0"/>
                        </a:spcAft>
                      </a:pPr>
                      <a:r>
                        <a:rPr lang="fr-FR" sz="1400">
                          <a:effectLst/>
                        </a:rPr>
                        <a:t>Compétences </a:t>
                      </a:r>
                      <a:endParaRPr lang="fr-FR"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5" marR="58420" marT="41910" marB="80010" anchor="ctr"/>
                </a:tc>
                <a:tc>
                  <a:txBody>
                    <a:bodyPr/>
                    <a:lstStyle/>
                    <a:p>
                      <a:pPr marL="56515" indent="-6350" algn="ctr">
                        <a:lnSpc>
                          <a:spcPct val="107000"/>
                        </a:lnSpc>
                        <a:spcAft>
                          <a:spcPts val="0"/>
                        </a:spcAft>
                      </a:pPr>
                      <a:r>
                        <a:rPr lang="fr-FR" sz="1400" dirty="0">
                          <a:effectLst/>
                        </a:rPr>
                        <a:t>Capacités associées </a:t>
                      </a:r>
                      <a:endParaRPr lang="fr-FR"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5" marR="58420" marT="41910" marB="80010" anchor="ctr"/>
                </a:tc>
                <a:extLst>
                  <a:ext uri="{0D108BD9-81ED-4DB2-BD59-A6C34878D82A}">
                    <a16:rowId xmlns:a16="http://schemas.microsoft.com/office/drawing/2014/main" val="4243926119"/>
                  </a:ext>
                </a:extLst>
              </a:tr>
              <a:tr h="487045">
                <a:tc>
                  <a:txBody>
                    <a:bodyPr/>
                    <a:lstStyle/>
                    <a:p>
                      <a:pPr marL="53975" indent="-6350" algn="ctr">
                        <a:lnSpc>
                          <a:spcPct val="107000"/>
                        </a:lnSpc>
                        <a:spcAft>
                          <a:spcPts val="0"/>
                        </a:spcAft>
                      </a:pPr>
                      <a:r>
                        <a:rPr lang="fr-FR" sz="1200" dirty="0">
                          <a:effectLst/>
                        </a:rPr>
                        <a:t>S’approprier</a:t>
                      </a:r>
                    </a:p>
                    <a:p>
                      <a:pPr marL="53975" indent="-6350" algn="ctr">
                        <a:lnSpc>
                          <a:spcPct val="107000"/>
                        </a:lnSpc>
                        <a:spcAft>
                          <a:spcPts val="0"/>
                        </a:spcAft>
                      </a:pPr>
                      <a:r>
                        <a:rPr lang="fr-FR" sz="1200" dirty="0">
                          <a:effectLst/>
                        </a:rPr>
                        <a:t>BAC PRO et CAP</a:t>
                      </a:r>
                    </a:p>
                  </a:txBody>
                  <a:tcPr marL="3175" marR="58420" marT="41910" marB="80010" anchor="ctr">
                    <a:solidFill>
                      <a:schemeClr val="bg1"/>
                    </a:solidFill>
                  </a:tcPr>
                </a:tc>
                <a:tc>
                  <a:txBody>
                    <a:bodyPr/>
                    <a:lstStyle/>
                    <a:p>
                      <a:pPr marL="342900" marR="1326515" lvl="0" indent="-180000" algn="l">
                        <a:lnSpc>
                          <a:spcPct val="107000"/>
                        </a:lnSpc>
                        <a:spcAft>
                          <a:spcPts val="0"/>
                        </a:spcAft>
                        <a:buFont typeface="Wingdings" panose="05000000000000000000" pitchFamily="2" charset="2"/>
                        <a:buChar char=""/>
                      </a:pPr>
                      <a:r>
                        <a:rPr lang="fr-FR" sz="1200" dirty="0">
                          <a:effectLst/>
                        </a:rPr>
                        <a:t>Rechercher, extraire et organiser l’information. </a:t>
                      </a:r>
                    </a:p>
                    <a:p>
                      <a:pPr marL="342900" marR="1326515" lvl="0" indent="-180000" algn="l">
                        <a:lnSpc>
                          <a:spcPct val="107000"/>
                        </a:lnSpc>
                        <a:spcAft>
                          <a:spcPts val="0"/>
                        </a:spcAft>
                        <a:buFont typeface="Wingdings" panose="05000000000000000000" pitchFamily="2" charset="2"/>
                        <a:buChar char=""/>
                      </a:pPr>
                      <a:r>
                        <a:rPr lang="fr-FR" sz="1200" dirty="0">
                          <a:effectLst/>
                        </a:rPr>
                        <a:t>Traduire des informations, des codages. </a:t>
                      </a:r>
                      <a:endParaRPr lang="fr-FR"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5" marR="58420" marT="41910" marB="80010">
                    <a:solidFill>
                      <a:schemeClr val="bg1"/>
                    </a:solidFill>
                  </a:tcPr>
                </a:tc>
                <a:extLst>
                  <a:ext uri="{0D108BD9-81ED-4DB2-BD59-A6C34878D82A}">
                    <a16:rowId xmlns:a16="http://schemas.microsoft.com/office/drawing/2014/main" val="3826057174"/>
                  </a:ext>
                </a:extLst>
              </a:tr>
            </a:tbl>
          </a:graphicData>
        </a:graphic>
      </p:graphicFrame>
      <p:graphicFrame>
        <p:nvGraphicFramePr>
          <p:cNvPr id="17" name="Tableau 16">
            <a:extLst>
              <a:ext uri="{FF2B5EF4-FFF2-40B4-BE49-F238E27FC236}">
                <a16:creationId xmlns:a16="http://schemas.microsoft.com/office/drawing/2014/main" id="{B86838F8-1EE6-4FC1-93EC-9D9EC4AA1369}"/>
              </a:ext>
            </a:extLst>
          </p:cNvPr>
          <p:cNvGraphicFramePr>
            <a:graphicFrameLocks noGrp="1"/>
          </p:cNvGraphicFramePr>
          <p:nvPr>
            <p:extLst>
              <p:ext uri="{D42A27DB-BD31-4B8C-83A1-F6EECF244321}">
                <p14:modId xmlns:p14="http://schemas.microsoft.com/office/powerpoint/2010/main" val="2858794167"/>
              </p:ext>
            </p:extLst>
          </p:nvPr>
        </p:nvGraphicFramePr>
        <p:xfrm>
          <a:off x="2189464" y="193461"/>
          <a:ext cx="6486525" cy="3016758"/>
        </p:xfrm>
        <a:graphic>
          <a:graphicData uri="http://schemas.openxmlformats.org/drawingml/2006/table">
            <a:tbl>
              <a:tblPr firstRow="1" firstCol="1" bandRow="1">
                <a:tableStyleId>{17292A2E-F333-43FB-9621-5CBBE7FDCDCB}</a:tableStyleId>
              </a:tblPr>
              <a:tblGrid>
                <a:gridCol w="1535430">
                  <a:extLst>
                    <a:ext uri="{9D8B030D-6E8A-4147-A177-3AD203B41FA5}">
                      <a16:colId xmlns:a16="http://schemas.microsoft.com/office/drawing/2014/main" val="3681817491"/>
                    </a:ext>
                  </a:extLst>
                </a:gridCol>
                <a:gridCol w="4951095">
                  <a:extLst>
                    <a:ext uri="{9D8B030D-6E8A-4147-A177-3AD203B41FA5}">
                      <a16:colId xmlns:a16="http://schemas.microsoft.com/office/drawing/2014/main" val="3651948566"/>
                    </a:ext>
                  </a:extLst>
                </a:gridCol>
              </a:tblGrid>
              <a:tr h="170815">
                <a:tc>
                  <a:txBody>
                    <a:bodyPr/>
                    <a:lstStyle/>
                    <a:p>
                      <a:pPr marL="53340" indent="-6350" algn="ctr">
                        <a:lnSpc>
                          <a:spcPct val="107000"/>
                        </a:lnSpc>
                        <a:spcAft>
                          <a:spcPts val="0"/>
                        </a:spcAft>
                      </a:pPr>
                      <a:r>
                        <a:rPr lang="fr-FR" sz="1400" dirty="0">
                          <a:effectLst/>
                        </a:rPr>
                        <a:t>Compétences </a:t>
                      </a:r>
                      <a:endParaRPr lang="fr-FR"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5" marR="58420" marT="41910" marB="80010" anchor="ctr"/>
                </a:tc>
                <a:tc>
                  <a:txBody>
                    <a:bodyPr/>
                    <a:lstStyle/>
                    <a:p>
                      <a:pPr marL="56515" indent="-6350" algn="ctr">
                        <a:lnSpc>
                          <a:spcPct val="107000"/>
                        </a:lnSpc>
                        <a:spcAft>
                          <a:spcPts val="0"/>
                        </a:spcAft>
                      </a:pPr>
                      <a:r>
                        <a:rPr lang="fr-FR" sz="1400" dirty="0">
                          <a:effectLst/>
                        </a:rPr>
                        <a:t>Capacités associées </a:t>
                      </a:r>
                      <a:endParaRPr lang="fr-FR"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5" marR="58420" marT="41910" marB="80010" anchor="ctr"/>
                </a:tc>
                <a:extLst>
                  <a:ext uri="{0D108BD9-81ED-4DB2-BD59-A6C34878D82A}">
                    <a16:rowId xmlns:a16="http://schemas.microsoft.com/office/drawing/2014/main" val="4270741472"/>
                  </a:ext>
                </a:extLst>
              </a:tr>
              <a:tr h="1337945">
                <a:tc>
                  <a:txBody>
                    <a:bodyPr/>
                    <a:lstStyle/>
                    <a:p>
                      <a:pPr marL="6350" indent="-6350" algn="ctr">
                        <a:lnSpc>
                          <a:spcPct val="107000"/>
                        </a:lnSpc>
                        <a:spcAft>
                          <a:spcPts val="650"/>
                        </a:spcAft>
                      </a:pPr>
                      <a:r>
                        <a:rPr lang="fr-FR" sz="1200" dirty="0">
                          <a:effectLst/>
                        </a:rPr>
                        <a:t>Analyser Raisonner</a:t>
                      </a:r>
                    </a:p>
                    <a:p>
                      <a:pPr marL="6350" indent="-6350" algn="ctr">
                        <a:lnSpc>
                          <a:spcPct val="107000"/>
                        </a:lnSpc>
                        <a:spcAft>
                          <a:spcPts val="650"/>
                        </a:spcAft>
                      </a:pPr>
                      <a:r>
                        <a:rPr lang="fr-FR"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BAC PRO</a:t>
                      </a:r>
                    </a:p>
                  </a:txBody>
                  <a:tcPr marL="3175" marR="58420" marT="41910" marB="80010" anchor="ctr">
                    <a:solidFill>
                      <a:schemeClr val="bg1"/>
                    </a:solidFill>
                  </a:tcPr>
                </a:tc>
                <a:tc>
                  <a:txBody>
                    <a:bodyPr/>
                    <a:lstStyle/>
                    <a:p>
                      <a:pPr marL="342900" lvl="0" indent="-180000" algn="l">
                        <a:lnSpc>
                          <a:spcPct val="107000"/>
                        </a:lnSpc>
                        <a:spcAft>
                          <a:spcPts val="110"/>
                        </a:spcAft>
                        <a:buFont typeface="Wingdings" panose="05000000000000000000" pitchFamily="2" charset="2"/>
                        <a:buChar char=""/>
                      </a:pPr>
                      <a:r>
                        <a:rPr lang="fr-FR" sz="1200" dirty="0">
                          <a:effectLst/>
                        </a:rPr>
                        <a:t>Émettre des conjectures, formuler des hypothèses. </a:t>
                      </a:r>
                    </a:p>
                    <a:p>
                      <a:pPr marL="342900" lvl="0" indent="-180000" algn="l">
                        <a:lnSpc>
                          <a:spcPct val="107000"/>
                        </a:lnSpc>
                        <a:spcAft>
                          <a:spcPts val="120"/>
                        </a:spcAft>
                        <a:buFont typeface="Wingdings" panose="05000000000000000000" pitchFamily="2" charset="2"/>
                        <a:buChar char=""/>
                      </a:pPr>
                      <a:r>
                        <a:rPr lang="fr-FR" sz="1200" dirty="0">
                          <a:effectLst/>
                        </a:rPr>
                        <a:t>Proposer une méthode de résolution. </a:t>
                      </a:r>
                    </a:p>
                    <a:p>
                      <a:pPr marL="342900" lvl="0" indent="-180000" algn="l">
                        <a:lnSpc>
                          <a:spcPct val="107000"/>
                        </a:lnSpc>
                        <a:spcAft>
                          <a:spcPts val="120"/>
                        </a:spcAft>
                        <a:buFont typeface="Wingdings" panose="05000000000000000000" pitchFamily="2" charset="2"/>
                        <a:buChar char=""/>
                      </a:pPr>
                      <a:r>
                        <a:rPr lang="fr-FR" sz="1200" dirty="0">
                          <a:effectLst/>
                        </a:rPr>
                        <a:t>Choisir un modèle ou des lois pertinentes. </a:t>
                      </a:r>
                    </a:p>
                    <a:p>
                      <a:pPr marL="342900" lvl="0" indent="-180000" algn="l">
                        <a:lnSpc>
                          <a:spcPct val="107000"/>
                        </a:lnSpc>
                        <a:spcAft>
                          <a:spcPts val="0"/>
                        </a:spcAft>
                        <a:buFont typeface="Wingdings" panose="05000000000000000000" pitchFamily="2" charset="2"/>
                        <a:buChar char=""/>
                      </a:pPr>
                      <a:r>
                        <a:rPr lang="fr-FR" sz="1200" dirty="0">
                          <a:effectLst/>
                        </a:rPr>
                        <a:t>Élaborer un algorithme. </a:t>
                      </a:r>
                    </a:p>
                    <a:p>
                      <a:pPr marL="342900" lvl="0" indent="-180000" algn="l">
                        <a:lnSpc>
                          <a:spcPct val="107000"/>
                        </a:lnSpc>
                        <a:spcAft>
                          <a:spcPts val="120"/>
                        </a:spcAft>
                        <a:buFont typeface="Wingdings" panose="05000000000000000000" pitchFamily="2" charset="2"/>
                        <a:buChar char=""/>
                      </a:pPr>
                      <a:r>
                        <a:rPr lang="fr-FR" sz="1200" dirty="0">
                          <a:effectLst/>
                        </a:rPr>
                        <a:t>Choisir, élaborer un protocole. </a:t>
                      </a:r>
                    </a:p>
                    <a:p>
                      <a:pPr marL="342900" lvl="0" indent="-180000" algn="l">
                        <a:lnSpc>
                          <a:spcPct val="107000"/>
                        </a:lnSpc>
                        <a:spcAft>
                          <a:spcPts val="0"/>
                        </a:spcAft>
                        <a:buFont typeface="Wingdings" panose="05000000000000000000" pitchFamily="2" charset="2"/>
                        <a:buChar char=""/>
                      </a:pPr>
                      <a:r>
                        <a:rPr lang="fr-FR" sz="1200" dirty="0">
                          <a:effectLst/>
                        </a:rPr>
                        <a:t>Évaluer des ordres de grandeur. </a:t>
                      </a:r>
                      <a:endParaRPr lang="fr-FR"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5" marR="58420" marT="41910" marB="80010" anchor="ctr">
                    <a:solidFill>
                      <a:schemeClr val="bg1"/>
                    </a:solidFill>
                  </a:tcPr>
                </a:tc>
                <a:extLst>
                  <a:ext uri="{0D108BD9-81ED-4DB2-BD59-A6C34878D82A}">
                    <a16:rowId xmlns:a16="http://schemas.microsoft.com/office/drawing/2014/main" val="1335251954"/>
                  </a:ext>
                </a:extLst>
              </a:tr>
              <a:tr h="1337945">
                <a:tc>
                  <a:txBody>
                    <a:bodyPr/>
                    <a:lstStyle/>
                    <a:p>
                      <a:pPr marL="6350" indent="-6350" algn="ctr">
                        <a:lnSpc>
                          <a:spcPct val="107000"/>
                        </a:lnSpc>
                        <a:spcAft>
                          <a:spcPts val="650"/>
                        </a:spcAft>
                      </a:pPr>
                      <a:r>
                        <a:rPr lang="fr-FR" sz="1200" dirty="0">
                          <a:effectLst/>
                        </a:rPr>
                        <a:t>Analyser Raisonner</a:t>
                      </a:r>
                    </a:p>
                    <a:p>
                      <a:pPr marL="6350" indent="-6350" algn="ctr">
                        <a:lnSpc>
                          <a:spcPct val="107000"/>
                        </a:lnSpc>
                        <a:spcAft>
                          <a:spcPts val="650"/>
                        </a:spcAft>
                      </a:pPr>
                      <a:r>
                        <a:rPr lang="fr-FR"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CAP</a:t>
                      </a:r>
                    </a:p>
                  </a:txBody>
                  <a:tcPr marL="3175" marR="58420" marT="41910" marB="80010" anchor="ctr">
                    <a:solidFill>
                      <a:schemeClr val="bg1"/>
                    </a:solidFill>
                  </a:tcPr>
                </a:tc>
                <a:tc>
                  <a:txBody>
                    <a:bodyPr/>
                    <a:lstStyle/>
                    <a:p>
                      <a:pPr marL="342900" lvl="0" indent="-180000" algn="l">
                        <a:lnSpc>
                          <a:spcPct val="107000"/>
                        </a:lnSpc>
                        <a:spcAft>
                          <a:spcPts val="110"/>
                        </a:spcAft>
                        <a:buFont typeface="Wingdings" panose="05000000000000000000" pitchFamily="2" charset="2"/>
                        <a:buChar char=""/>
                      </a:pPr>
                      <a:r>
                        <a:rPr lang="fr-FR" sz="1200" dirty="0">
                          <a:effectLst/>
                        </a:rPr>
                        <a:t>Émettre des conjectures, formuler des hypothèses. </a:t>
                      </a:r>
                    </a:p>
                    <a:p>
                      <a:pPr marL="342900" lvl="0" indent="-180000" algn="l">
                        <a:lnSpc>
                          <a:spcPct val="107000"/>
                        </a:lnSpc>
                        <a:spcAft>
                          <a:spcPts val="120"/>
                        </a:spcAft>
                        <a:buFont typeface="Wingdings" panose="05000000000000000000" pitchFamily="2" charset="2"/>
                        <a:buChar char=""/>
                      </a:pPr>
                      <a:r>
                        <a:rPr lang="fr-FR" sz="1200" u="sng" dirty="0">
                          <a:effectLst/>
                        </a:rPr>
                        <a:t>Choisir</a:t>
                      </a:r>
                      <a:r>
                        <a:rPr lang="fr-FR" sz="1200" dirty="0">
                          <a:effectLst/>
                        </a:rPr>
                        <a:t> une méthode de résolution. </a:t>
                      </a:r>
                    </a:p>
                    <a:p>
                      <a:pPr marL="342900" lvl="0" indent="-180000" algn="l">
                        <a:lnSpc>
                          <a:spcPct val="107000"/>
                        </a:lnSpc>
                        <a:spcAft>
                          <a:spcPts val="120"/>
                        </a:spcAft>
                        <a:buFont typeface="Wingdings" panose="05000000000000000000" pitchFamily="2" charset="2"/>
                        <a:buChar char=""/>
                      </a:pPr>
                      <a:r>
                        <a:rPr lang="fr-FR" sz="1200" dirty="0">
                          <a:effectLst/>
                        </a:rPr>
                        <a:t>Elaborer tout ou partie d’un protocole.</a:t>
                      </a:r>
                    </a:p>
                    <a:p>
                      <a:pPr marL="342900" lvl="0" indent="-180000" algn="l">
                        <a:lnSpc>
                          <a:spcPct val="107000"/>
                        </a:lnSpc>
                        <a:spcAft>
                          <a:spcPts val="0"/>
                        </a:spcAft>
                        <a:buFont typeface="Wingdings" panose="05000000000000000000" pitchFamily="2" charset="2"/>
                        <a:buChar char=""/>
                      </a:pPr>
                      <a:r>
                        <a:rPr lang="fr-FR" sz="1200" dirty="0">
                          <a:effectLst/>
                        </a:rPr>
                        <a:t>Compléter une méthode de résolution.</a:t>
                      </a:r>
                    </a:p>
                    <a:p>
                      <a:pPr marL="342900" lvl="0" indent="-180000" algn="l">
                        <a:lnSpc>
                          <a:spcPct val="107000"/>
                        </a:lnSpc>
                        <a:spcAft>
                          <a:spcPts val="120"/>
                        </a:spcAft>
                        <a:buFont typeface="Wingdings" panose="05000000000000000000" pitchFamily="2" charset="2"/>
                        <a:buChar char=""/>
                      </a:pPr>
                      <a:r>
                        <a:rPr lang="fr-FR" sz="1200" dirty="0">
                          <a:effectLst/>
                        </a:rPr>
                        <a:t>Choisir des lois pertinentes.</a:t>
                      </a:r>
                    </a:p>
                    <a:p>
                      <a:pPr marL="342900" lvl="0" indent="-180000" algn="l">
                        <a:lnSpc>
                          <a:spcPct val="107000"/>
                        </a:lnSpc>
                        <a:spcAft>
                          <a:spcPts val="0"/>
                        </a:spcAft>
                        <a:buFont typeface="Wingdings" panose="05000000000000000000" pitchFamily="2" charset="2"/>
                        <a:buChar char=""/>
                      </a:pPr>
                      <a:r>
                        <a:rPr lang="fr-FR" sz="1200" dirty="0">
                          <a:effectLst/>
                        </a:rPr>
                        <a:t>Évaluer des ordres de grandeur (pour choisir des appareils adaptés).</a:t>
                      </a:r>
                      <a:endParaRPr lang="fr-FR"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5" marR="58420" marT="41910" marB="80010" anchor="ctr">
                    <a:solidFill>
                      <a:schemeClr val="bg1"/>
                    </a:solidFill>
                  </a:tcPr>
                </a:tc>
                <a:extLst>
                  <a:ext uri="{0D108BD9-81ED-4DB2-BD59-A6C34878D82A}">
                    <a16:rowId xmlns:a16="http://schemas.microsoft.com/office/drawing/2014/main" val="1305802045"/>
                  </a:ext>
                </a:extLst>
              </a:tr>
            </a:tbl>
          </a:graphicData>
        </a:graphic>
      </p:graphicFrame>
      <p:graphicFrame>
        <p:nvGraphicFramePr>
          <p:cNvPr id="18" name="Tableau 17">
            <a:extLst>
              <a:ext uri="{FF2B5EF4-FFF2-40B4-BE49-F238E27FC236}">
                <a16:creationId xmlns:a16="http://schemas.microsoft.com/office/drawing/2014/main" id="{73E98724-5E47-435F-90F3-3130E0591D33}"/>
              </a:ext>
            </a:extLst>
          </p:cNvPr>
          <p:cNvGraphicFramePr>
            <a:graphicFrameLocks noGrp="1"/>
          </p:cNvGraphicFramePr>
          <p:nvPr>
            <p:extLst>
              <p:ext uri="{D42A27DB-BD31-4B8C-83A1-F6EECF244321}">
                <p14:modId xmlns:p14="http://schemas.microsoft.com/office/powerpoint/2010/main" val="3694295423"/>
              </p:ext>
            </p:extLst>
          </p:nvPr>
        </p:nvGraphicFramePr>
        <p:xfrm>
          <a:off x="2189464" y="193461"/>
          <a:ext cx="6486525" cy="6122644"/>
        </p:xfrm>
        <a:graphic>
          <a:graphicData uri="http://schemas.openxmlformats.org/drawingml/2006/table">
            <a:tbl>
              <a:tblPr firstRow="1" firstCol="1" bandRow="1">
                <a:tableStyleId>{17292A2E-F333-43FB-9621-5CBBE7FDCDCB}</a:tableStyleId>
              </a:tblPr>
              <a:tblGrid>
                <a:gridCol w="1535430">
                  <a:extLst>
                    <a:ext uri="{9D8B030D-6E8A-4147-A177-3AD203B41FA5}">
                      <a16:colId xmlns:a16="http://schemas.microsoft.com/office/drawing/2014/main" val="60457805"/>
                    </a:ext>
                  </a:extLst>
                </a:gridCol>
                <a:gridCol w="4951095">
                  <a:extLst>
                    <a:ext uri="{9D8B030D-6E8A-4147-A177-3AD203B41FA5}">
                      <a16:colId xmlns:a16="http://schemas.microsoft.com/office/drawing/2014/main" val="1827935994"/>
                    </a:ext>
                  </a:extLst>
                </a:gridCol>
              </a:tblGrid>
              <a:tr h="335858">
                <a:tc>
                  <a:txBody>
                    <a:bodyPr/>
                    <a:lstStyle/>
                    <a:p>
                      <a:pPr marL="53340" indent="-6350" algn="ctr">
                        <a:lnSpc>
                          <a:spcPct val="107000"/>
                        </a:lnSpc>
                        <a:spcAft>
                          <a:spcPts val="0"/>
                        </a:spcAft>
                      </a:pPr>
                      <a:r>
                        <a:rPr lang="fr-FR" sz="1400">
                          <a:effectLst/>
                        </a:rPr>
                        <a:t>Compétences </a:t>
                      </a:r>
                      <a:endParaRPr lang="fr-FR"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5" marR="58420" marT="41910" marB="80010" anchor="ctr"/>
                </a:tc>
                <a:tc>
                  <a:txBody>
                    <a:bodyPr/>
                    <a:lstStyle/>
                    <a:p>
                      <a:pPr marL="56515" indent="-6350" algn="ctr">
                        <a:lnSpc>
                          <a:spcPct val="107000"/>
                        </a:lnSpc>
                        <a:spcAft>
                          <a:spcPts val="0"/>
                        </a:spcAft>
                      </a:pPr>
                      <a:r>
                        <a:rPr lang="fr-FR" sz="1400" dirty="0">
                          <a:effectLst/>
                        </a:rPr>
                        <a:t>Capacités associées </a:t>
                      </a:r>
                      <a:endParaRPr lang="fr-FR"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5" marR="58420" marT="41910" marB="80010" anchor="ctr"/>
                </a:tc>
                <a:extLst>
                  <a:ext uri="{0D108BD9-81ED-4DB2-BD59-A6C34878D82A}">
                    <a16:rowId xmlns:a16="http://schemas.microsoft.com/office/drawing/2014/main" val="2596122794"/>
                  </a:ext>
                </a:extLst>
              </a:tr>
              <a:tr h="2858937">
                <a:tc>
                  <a:txBody>
                    <a:bodyPr/>
                    <a:lstStyle/>
                    <a:p>
                      <a:pPr marL="52705" indent="-6350" algn="ctr">
                        <a:lnSpc>
                          <a:spcPct val="107000"/>
                        </a:lnSpc>
                        <a:spcAft>
                          <a:spcPts val="0"/>
                        </a:spcAft>
                      </a:pPr>
                      <a:r>
                        <a:rPr lang="fr-FR" sz="1200" dirty="0">
                          <a:effectLst/>
                        </a:rPr>
                        <a:t>Réaliser</a:t>
                      </a:r>
                    </a:p>
                    <a:p>
                      <a:pPr marL="52705" indent="-6350" algn="ctr">
                        <a:lnSpc>
                          <a:spcPct val="107000"/>
                        </a:lnSpc>
                        <a:spcAft>
                          <a:spcPts val="0"/>
                        </a:spcAft>
                      </a:pPr>
                      <a:r>
                        <a:rPr lang="fr-FR"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BAC PRO</a:t>
                      </a:r>
                    </a:p>
                  </a:txBody>
                  <a:tcPr marL="3175" marR="58420" marT="41910" marB="80010" anchor="ctr">
                    <a:solidFill>
                      <a:schemeClr val="bg1"/>
                    </a:solidFill>
                  </a:tcPr>
                </a:tc>
                <a:tc>
                  <a:txBody>
                    <a:bodyPr/>
                    <a:lstStyle/>
                    <a:p>
                      <a:pPr marL="342900" lvl="0" indent="-180000" algn="l">
                        <a:lnSpc>
                          <a:spcPct val="107000"/>
                        </a:lnSpc>
                        <a:spcAft>
                          <a:spcPts val="105"/>
                        </a:spcAft>
                        <a:buFont typeface="Wingdings" panose="05000000000000000000" pitchFamily="2" charset="2"/>
                        <a:buChar char=""/>
                      </a:pPr>
                      <a:r>
                        <a:rPr lang="fr-FR" sz="1200" dirty="0">
                          <a:effectLst/>
                        </a:rPr>
                        <a:t>Mettre en œuvre les étapes d’une démarche. </a:t>
                      </a:r>
                    </a:p>
                    <a:p>
                      <a:pPr marL="342900" lvl="0" indent="-180000" algn="l">
                        <a:lnSpc>
                          <a:spcPct val="107000"/>
                        </a:lnSpc>
                        <a:spcAft>
                          <a:spcPts val="125"/>
                        </a:spcAft>
                        <a:buFont typeface="Wingdings" panose="05000000000000000000" pitchFamily="2" charset="2"/>
                        <a:buChar char=""/>
                      </a:pPr>
                      <a:r>
                        <a:rPr lang="fr-FR" sz="1200" dirty="0">
                          <a:effectLst/>
                        </a:rPr>
                        <a:t>Utiliser un modèle. </a:t>
                      </a:r>
                    </a:p>
                    <a:p>
                      <a:pPr marL="342900" lvl="0" indent="-180000" algn="l">
                        <a:lnSpc>
                          <a:spcPct val="107000"/>
                        </a:lnSpc>
                        <a:spcAft>
                          <a:spcPts val="120"/>
                        </a:spcAft>
                        <a:buFont typeface="Wingdings" panose="05000000000000000000" pitchFamily="2" charset="2"/>
                        <a:buChar char=""/>
                      </a:pPr>
                      <a:r>
                        <a:rPr lang="fr-FR" sz="1200" dirty="0">
                          <a:effectLst/>
                        </a:rPr>
                        <a:t>Représenter (tableau, graphique ...), changer de registre. </a:t>
                      </a:r>
                    </a:p>
                    <a:p>
                      <a:pPr marL="342900" lvl="0" indent="-180000" algn="l">
                        <a:lnSpc>
                          <a:spcPct val="107000"/>
                        </a:lnSpc>
                        <a:spcAft>
                          <a:spcPts val="280"/>
                        </a:spcAft>
                        <a:buFont typeface="Wingdings" panose="05000000000000000000" pitchFamily="2" charset="2"/>
                        <a:buChar char=""/>
                      </a:pPr>
                      <a:r>
                        <a:rPr lang="fr-FR" sz="1200" dirty="0">
                          <a:effectLst/>
                        </a:rPr>
                        <a:t>Calculer (calcul littéral, calcul algébrique, calcul numérique exact ou approché, instrumenté ou à la main).  Mettre en œuvre des algorithmes. </a:t>
                      </a:r>
                    </a:p>
                    <a:p>
                      <a:pPr marL="342900" lvl="0" indent="-180000" algn="l">
                        <a:lnSpc>
                          <a:spcPct val="100000"/>
                        </a:lnSpc>
                        <a:spcAft>
                          <a:spcPts val="520"/>
                        </a:spcAft>
                        <a:buFont typeface="Wingdings" panose="05000000000000000000" pitchFamily="2" charset="2"/>
                        <a:buChar char=""/>
                      </a:pPr>
                      <a:r>
                        <a:rPr lang="fr-FR" sz="1200" dirty="0">
                          <a:effectLst/>
                        </a:rPr>
                        <a:t>Expérimenter – en particulier à l’aide d’outils numériques (logiciels ou des dispositifs d’acquisition de données …). </a:t>
                      </a:r>
                    </a:p>
                    <a:p>
                      <a:pPr marL="342900" lvl="0" indent="-180000" algn="l">
                        <a:lnSpc>
                          <a:spcPct val="107000"/>
                        </a:lnSpc>
                        <a:spcAft>
                          <a:spcPts val="290"/>
                        </a:spcAft>
                        <a:buFont typeface="Wingdings" panose="05000000000000000000" pitchFamily="2" charset="2"/>
                        <a:buChar char=""/>
                      </a:pPr>
                      <a:r>
                        <a:rPr lang="fr-FR" sz="1200" dirty="0">
                          <a:effectLst/>
                        </a:rPr>
                        <a:t>Faire une simulation. </a:t>
                      </a:r>
                    </a:p>
                    <a:p>
                      <a:pPr marL="342900" lvl="0" indent="-180000" algn="l">
                        <a:lnSpc>
                          <a:spcPct val="112000"/>
                        </a:lnSpc>
                        <a:spcAft>
                          <a:spcPts val="535"/>
                        </a:spcAft>
                        <a:buFont typeface="Wingdings" panose="05000000000000000000" pitchFamily="2" charset="2"/>
                        <a:buChar char=""/>
                      </a:pPr>
                      <a:r>
                        <a:rPr lang="fr-FR" sz="1200" dirty="0">
                          <a:effectLst/>
                        </a:rPr>
                        <a:t>Effectuer des procédures courantes (représentations, collectes de données, utilisation du matériel, etc.). </a:t>
                      </a:r>
                    </a:p>
                    <a:p>
                      <a:pPr marL="342900" lvl="0" indent="-180000" algn="l">
                        <a:lnSpc>
                          <a:spcPct val="100000"/>
                        </a:lnSpc>
                        <a:spcAft>
                          <a:spcPts val="520"/>
                        </a:spcAft>
                        <a:buFont typeface="Wingdings" panose="05000000000000000000" pitchFamily="2" charset="2"/>
                        <a:buChar char=""/>
                      </a:pPr>
                      <a:r>
                        <a:rPr lang="fr-FR" sz="1200" dirty="0">
                          <a:effectLst/>
                        </a:rPr>
                        <a:t>Mettre en œuvre un protocole expérimental en respectant les règles de sécurité à partir d’un schéma ou d’un descriptif. </a:t>
                      </a:r>
                    </a:p>
                    <a:p>
                      <a:pPr marL="342900" lvl="0" indent="-180000" algn="l">
                        <a:lnSpc>
                          <a:spcPct val="107000"/>
                        </a:lnSpc>
                        <a:spcAft>
                          <a:spcPts val="0"/>
                        </a:spcAft>
                        <a:buFont typeface="Wingdings" panose="05000000000000000000" pitchFamily="2" charset="2"/>
                        <a:buChar char=""/>
                      </a:pPr>
                      <a:r>
                        <a:rPr lang="fr-FR" sz="1200" dirty="0">
                          <a:effectLst/>
                        </a:rPr>
                        <a:t>Organiser son poste de travail.  </a:t>
                      </a:r>
                      <a:endParaRPr lang="fr-FR"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5" marR="58420" marT="41910" marB="80010" anchor="ctr">
                    <a:solidFill>
                      <a:schemeClr val="bg1"/>
                    </a:solidFill>
                  </a:tcPr>
                </a:tc>
                <a:extLst>
                  <a:ext uri="{0D108BD9-81ED-4DB2-BD59-A6C34878D82A}">
                    <a16:rowId xmlns:a16="http://schemas.microsoft.com/office/drawing/2014/main" val="83579332"/>
                  </a:ext>
                </a:extLst>
              </a:tr>
              <a:tr h="2657576">
                <a:tc>
                  <a:txBody>
                    <a:bodyPr/>
                    <a:lstStyle/>
                    <a:p>
                      <a:pPr marL="52705" indent="-6350" algn="ctr">
                        <a:lnSpc>
                          <a:spcPct val="107000"/>
                        </a:lnSpc>
                        <a:spcAft>
                          <a:spcPts val="0"/>
                        </a:spcAft>
                      </a:pPr>
                      <a:r>
                        <a:rPr lang="fr-FR"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Réaliser</a:t>
                      </a:r>
                    </a:p>
                    <a:p>
                      <a:pPr marL="52705" indent="-6350" algn="ctr">
                        <a:lnSpc>
                          <a:spcPct val="107000"/>
                        </a:lnSpc>
                        <a:spcAft>
                          <a:spcPts val="0"/>
                        </a:spcAft>
                      </a:pPr>
                      <a:r>
                        <a:rPr lang="fr-FR"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CAP</a:t>
                      </a:r>
                    </a:p>
                  </a:txBody>
                  <a:tcPr marL="3175" marR="58420" marT="41910" marB="80010" anchor="ctr">
                    <a:solidFill>
                      <a:schemeClr val="bg1"/>
                    </a:solidFill>
                  </a:tcPr>
                </a:tc>
                <a:tc>
                  <a:txBody>
                    <a:bodyPr/>
                    <a:lstStyle/>
                    <a:p>
                      <a:pPr marL="342900" lvl="0" indent="-180000" algn="l">
                        <a:lnSpc>
                          <a:spcPct val="107000"/>
                        </a:lnSpc>
                        <a:spcAft>
                          <a:spcPts val="0"/>
                        </a:spcAft>
                        <a:buFont typeface="Wingdings" panose="05000000000000000000" pitchFamily="2" charset="2"/>
                        <a:buChar char=""/>
                      </a:pPr>
                      <a:r>
                        <a:rPr lang="fr-FR"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Mettre en œuvre les étapes d’une démarche.  </a:t>
                      </a:r>
                    </a:p>
                    <a:p>
                      <a:pPr marL="342900" lvl="0" indent="-180000" algn="l">
                        <a:lnSpc>
                          <a:spcPct val="107000"/>
                        </a:lnSpc>
                        <a:spcAft>
                          <a:spcPts val="0"/>
                        </a:spcAft>
                        <a:buFont typeface="Wingdings" panose="05000000000000000000" pitchFamily="2" charset="2"/>
                        <a:buChar char=""/>
                      </a:pPr>
                      <a:r>
                        <a:rPr lang="fr-FR"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Mettre en œuvre un protocole expérimental en respectant les règles de sécurité.  </a:t>
                      </a:r>
                    </a:p>
                    <a:p>
                      <a:pPr marL="342900" lvl="0" indent="-180000" algn="l">
                        <a:lnSpc>
                          <a:spcPct val="107000"/>
                        </a:lnSpc>
                        <a:spcAft>
                          <a:spcPts val="0"/>
                        </a:spcAft>
                        <a:buFont typeface="Wingdings" panose="05000000000000000000" pitchFamily="2" charset="2"/>
                        <a:buChar char=""/>
                      </a:pPr>
                      <a:r>
                        <a:rPr lang="fr-FR"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Organiser son poste de travail. </a:t>
                      </a:r>
                    </a:p>
                    <a:p>
                      <a:pPr marL="342900" lvl="0" indent="-180000" algn="l">
                        <a:lnSpc>
                          <a:spcPct val="107000"/>
                        </a:lnSpc>
                        <a:spcAft>
                          <a:spcPts val="0"/>
                        </a:spcAft>
                        <a:buFont typeface="Wingdings" panose="05000000000000000000" pitchFamily="2" charset="2"/>
                        <a:buChar char=""/>
                      </a:pPr>
                      <a:r>
                        <a:rPr lang="fr-FR"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Effectuer des procédures courantes (collectes de données, utilisation du matériel, etc.). </a:t>
                      </a:r>
                    </a:p>
                    <a:p>
                      <a:pPr marL="342900" lvl="0" indent="-180000" algn="l">
                        <a:lnSpc>
                          <a:spcPct val="107000"/>
                        </a:lnSpc>
                        <a:spcAft>
                          <a:spcPts val="0"/>
                        </a:spcAft>
                        <a:buFont typeface="Wingdings" panose="05000000000000000000" pitchFamily="2" charset="2"/>
                        <a:buChar char=""/>
                      </a:pPr>
                      <a:r>
                        <a:rPr lang="fr-FR"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Utiliser un modèle. </a:t>
                      </a:r>
                    </a:p>
                    <a:p>
                      <a:pPr marL="342900" lvl="0" indent="-180000" algn="l">
                        <a:lnSpc>
                          <a:spcPct val="107000"/>
                        </a:lnSpc>
                        <a:spcAft>
                          <a:spcPts val="0"/>
                        </a:spcAft>
                        <a:buFont typeface="Wingdings" panose="05000000000000000000" pitchFamily="2" charset="2"/>
                        <a:buChar char=""/>
                      </a:pPr>
                      <a:r>
                        <a:rPr lang="fr-FR"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Représenter (tableau, graphique, etc.). </a:t>
                      </a:r>
                    </a:p>
                    <a:p>
                      <a:pPr marL="342900" lvl="0" indent="-180000" algn="l">
                        <a:lnSpc>
                          <a:spcPct val="107000"/>
                        </a:lnSpc>
                        <a:spcAft>
                          <a:spcPts val="0"/>
                        </a:spcAft>
                        <a:buFont typeface="Wingdings" panose="05000000000000000000" pitchFamily="2" charset="2"/>
                        <a:buChar char=""/>
                      </a:pPr>
                      <a:r>
                        <a:rPr lang="fr-FR"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Calculer.  </a:t>
                      </a:r>
                    </a:p>
                    <a:p>
                      <a:pPr marL="342900" lvl="0" indent="-180000" algn="l">
                        <a:lnSpc>
                          <a:spcPct val="107000"/>
                        </a:lnSpc>
                        <a:spcAft>
                          <a:spcPts val="0"/>
                        </a:spcAft>
                        <a:buFont typeface="Wingdings" panose="05000000000000000000" pitchFamily="2" charset="2"/>
                        <a:buChar char=""/>
                      </a:pPr>
                      <a:r>
                        <a:rPr lang="fr-FR"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Mettre en œuvre des algorithmes. </a:t>
                      </a:r>
                    </a:p>
                    <a:p>
                      <a:pPr marL="342900" lvl="0" indent="-180000" algn="l">
                        <a:lnSpc>
                          <a:spcPct val="107000"/>
                        </a:lnSpc>
                        <a:spcAft>
                          <a:spcPts val="0"/>
                        </a:spcAft>
                        <a:buFont typeface="Wingdings" panose="05000000000000000000" pitchFamily="2" charset="2"/>
                        <a:buChar char=""/>
                      </a:pPr>
                      <a:r>
                        <a:rPr lang="fr-FR"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Expérimenter (en particulier à l’aide d’outils logiciels ou des dispositifs d’acquisition de données). </a:t>
                      </a:r>
                    </a:p>
                    <a:p>
                      <a:pPr marL="342900" lvl="0" indent="-180000" algn="l">
                        <a:lnSpc>
                          <a:spcPct val="107000"/>
                        </a:lnSpc>
                        <a:spcAft>
                          <a:spcPts val="0"/>
                        </a:spcAft>
                        <a:buFont typeface="Wingdings" panose="05000000000000000000" pitchFamily="2" charset="2"/>
                        <a:buChar char=""/>
                      </a:pPr>
                      <a:r>
                        <a:rPr lang="fr-FR"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Utiliser une simulation. </a:t>
                      </a:r>
                    </a:p>
                  </a:txBody>
                  <a:tcPr marL="3175" marR="58420" marT="41910" marB="80010">
                    <a:solidFill>
                      <a:schemeClr val="bg1"/>
                    </a:solidFill>
                  </a:tcPr>
                </a:tc>
                <a:extLst>
                  <a:ext uri="{0D108BD9-81ED-4DB2-BD59-A6C34878D82A}">
                    <a16:rowId xmlns:a16="http://schemas.microsoft.com/office/drawing/2014/main" val="3749286000"/>
                  </a:ext>
                </a:extLst>
              </a:tr>
            </a:tbl>
          </a:graphicData>
        </a:graphic>
      </p:graphicFrame>
      <p:graphicFrame>
        <p:nvGraphicFramePr>
          <p:cNvPr id="19" name="Tableau 18">
            <a:extLst>
              <a:ext uri="{FF2B5EF4-FFF2-40B4-BE49-F238E27FC236}">
                <a16:creationId xmlns:a16="http://schemas.microsoft.com/office/drawing/2014/main" id="{FB87FB47-0EF1-416A-88FC-99FB505B7E70}"/>
              </a:ext>
            </a:extLst>
          </p:cNvPr>
          <p:cNvGraphicFramePr>
            <a:graphicFrameLocks noGrp="1"/>
          </p:cNvGraphicFramePr>
          <p:nvPr>
            <p:extLst>
              <p:ext uri="{D42A27DB-BD31-4B8C-83A1-F6EECF244321}">
                <p14:modId xmlns:p14="http://schemas.microsoft.com/office/powerpoint/2010/main" val="737143907"/>
              </p:ext>
            </p:extLst>
          </p:nvPr>
        </p:nvGraphicFramePr>
        <p:xfrm>
          <a:off x="2189464" y="193461"/>
          <a:ext cx="6486525" cy="3504661"/>
        </p:xfrm>
        <a:graphic>
          <a:graphicData uri="http://schemas.openxmlformats.org/drawingml/2006/table">
            <a:tbl>
              <a:tblPr firstRow="1" firstCol="1" bandRow="1">
                <a:tableStyleId>{17292A2E-F333-43FB-9621-5CBBE7FDCDCB}</a:tableStyleId>
              </a:tblPr>
              <a:tblGrid>
                <a:gridCol w="1535430">
                  <a:extLst>
                    <a:ext uri="{9D8B030D-6E8A-4147-A177-3AD203B41FA5}">
                      <a16:colId xmlns:a16="http://schemas.microsoft.com/office/drawing/2014/main" val="1075060147"/>
                    </a:ext>
                  </a:extLst>
                </a:gridCol>
                <a:gridCol w="4951095">
                  <a:extLst>
                    <a:ext uri="{9D8B030D-6E8A-4147-A177-3AD203B41FA5}">
                      <a16:colId xmlns:a16="http://schemas.microsoft.com/office/drawing/2014/main" val="3225639421"/>
                    </a:ext>
                  </a:extLst>
                </a:gridCol>
              </a:tblGrid>
              <a:tr h="334953">
                <a:tc>
                  <a:txBody>
                    <a:bodyPr/>
                    <a:lstStyle/>
                    <a:p>
                      <a:pPr marL="53340" indent="-6350" algn="ctr">
                        <a:lnSpc>
                          <a:spcPct val="107000"/>
                        </a:lnSpc>
                        <a:spcAft>
                          <a:spcPts val="0"/>
                        </a:spcAft>
                      </a:pPr>
                      <a:r>
                        <a:rPr lang="fr-FR" sz="1400">
                          <a:effectLst/>
                        </a:rPr>
                        <a:t>Compétences </a:t>
                      </a:r>
                      <a:endParaRPr lang="fr-FR"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5" marR="58420" marT="41910" marB="80010" anchor="ctr"/>
                </a:tc>
                <a:tc>
                  <a:txBody>
                    <a:bodyPr/>
                    <a:lstStyle/>
                    <a:p>
                      <a:pPr marL="56515" indent="-6350" algn="ctr">
                        <a:lnSpc>
                          <a:spcPct val="107000"/>
                        </a:lnSpc>
                        <a:spcAft>
                          <a:spcPts val="0"/>
                        </a:spcAft>
                      </a:pPr>
                      <a:r>
                        <a:rPr lang="fr-FR" sz="1400">
                          <a:effectLst/>
                        </a:rPr>
                        <a:t>Capacités associées </a:t>
                      </a:r>
                      <a:endParaRPr lang="fr-FR"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5" marR="58420" marT="41910" marB="80010" anchor="ctr"/>
                </a:tc>
                <a:extLst>
                  <a:ext uri="{0D108BD9-81ED-4DB2-BD59-A6C34878D82A}">
                    <a16:rowId xmlns:a16="http://schemas.microsoft.com/office/drawing/2014/main" val="2511114956"/>
                  </a:ext>
                </a:extLst>
              </a:tr>
              <a:tr h="1808847">
                <a:tc>
                  <a:txBody>
                    <a:bodyPr/>
                    <a:lstStyle/>
                    <a:p>
                      <a:pPr marL="53975" indent="-6350" algn="ctr">
                        <a:lnSpc>
                          <a:spcPct val="107000"/>
                        </a:lnSpc>
                        <a:spcAft>
                          <a:spcPts val="0"/>
                        </a:spcAft>
                      </a:pPr>
                      <a:r>
                        <a:rPr lang="fr-FR" sz="1200" dirty="0">
                          <a:effectLst/>
                        </a:rPr>
                        <a:t>Valider</a:t>
                      </a:r>
                    </a:p>
                    <a:p>
                      <a:pPr marL="53975" indent="-6350" algn="ctr">
                        <a:lnSpc>
                          <a:spcPct val="107000"/>
                        </a:lnSpc>
                        <a:spcAft>
                          <a:spcPts val="0"/>
                        </a:spcAft>
                      </a:pPr>
                      <a:r>
                        <a:rPr lang="fr-FR"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BAC PRO</a:t>
                      </a:r>
                    </a:p>
                  </a:txBody>
                  <a:tcPr marL="3175" marR="58420" marT="41910" marB="80010" anchor="ctr">
                    <a:solidFill>
                      <a:schemeClr val="bg1"/>
                    </a:solidFill>
                  </a:tcPr>
                </a:tc>
                <a:tc>
                  <a:txBody>
                    <a:bodyPr/>
                    <a:lstStyle/>
                    <a:p>
                      <a:pPr marL="342900" lvl="0" indent="-180000" algn="l">
                        <a:lnSpc>
                          <a:spcPct val="112000"/>
                        </a:lnSpc>
                        <a:spcAft>
                          <a:spcPts val="450"/>
                        </a:spcAft>
                        <a:buFont typeface="Wingdings" panose="05000000000000000000" pitchFamily="2" charset="2"/>
                        <a:buChar char=""/>
                      </a:pPr>
                      <a:r>
                        <a:rPr lang="fr-FR" sz="1200" dirty="0">
                          <a:effectLst/>
                        </a:rPr>
                        <a:t>Exploiter et interpréter les résultats obtenus ou les observations effectuées afin de répondre à une problématique. </a:t>
                      </a:r>
                    </a:p>
                    <a:p>
                      <a:pPr marL="342900" lvl="0" indent="-180000" algn="l">
                        <a:lnSpc>
                          <a:spcPct val="107000"/>
                        </a:lnSpc>
                        <a:spcAft>
                          <a:spcPts val="205"/>
                        </a:spcAft>
                        <a:buFont typeface="Wingdings" panose="05000000000000000000" pitchFamily="2" charset="2"/>
                        <a:buChar char=""/>
                      </a:pPr>
                      <a:r>
                        <a:rPr lang="fr-FR" sz="1200" dirty="0">
                          <a:effectLst/>
                        </a:rPr>
                        <a:t>Valider ou invalider un modèle, une hypothèse en argumentant. </a:t>
                      </a:r>
                    </a:p>
                    <a:p>
                      <a:pPr marL="342900" lvl="0" indent="-180000" algn="l">
                        <a:lnSpc>
                          <a:spcPct val="107000"/>
                        </a:lnSpc>
                        <a:spcAft>
                          <a:spcPts val="190"/>
                        </a:spcAft>
                        <a:buFont typeface="Wingdings" panose="05000000000000000000" pitchFamily="2" charset="2"/>
                        <a:buChar char=""/>
                      </a:pPr>
                      <a:r>
                        <a:rPr lang="fr-FR" sz="1200" dirty="0">
                          <a:effectLst/>
                        </a:rPr>
                        <a:t>Contrôler la vraisemblance d’une conjecture. </a:t>
                      </a:r>
                    </a:p>
                    <a:p>
                      <a:pPr marL="342900" lvl="0" indent="-180000" algn="l">
                        <a:lnSpc>
                          <a:spcPct val="100000"/>
                        </a:lnSpc>
                        <a:spcAft>
                          <a:spcPts val="350"/>
                        </a:spcAft>
                        <a:buFont typeface="Wingdings" panose="05000000000000000000" pitchFamily="2" charset="2"/>
                        <a:buChar char=""/>
                      </a:pPr>
                      <a:r>
                        <a:rPr lang="fr-FR" sz="1200" dirty="0">
                          <a:effectLst/>
                        </a:rPr>
                        <a:t>Critiquer un résultat (signe, ordre de grandeur, identification des sources d’erreur), argumenter.  </a:t>
                      </a:r>
                    </a:p>
                    <a:p>
                      <a:pPr marL="342900" lvl="0" indent="-180000" algn="l">
                        <a:lnSpc>
                          <a:spcPct val="107000"/>
                        </a:lnSpc>
                        <a:spcAft>
                          <a:spcPts val="0"/>
                        </a:spcAft>
                        <a:buFont typeface="Wingdings" panose="05000000000000000000" pitchFamily="2" charset="2"/>
                        <a:buChar char=""/>
                      </a:pPr>
                      <a:r>
                        <a:rPr lang="fr-FR" sz="1200" dirty="0">
                          <a:effectLst/>
                        </a:rPr>
                        <a:t>Conduire un raisonnement logique et suivre des règles établies pour parvenir à une conclusion (démontrer, prouver). </a:t>
                      </a:r>
                      <a:endParaRPr lang="fr-FR"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5" marR="58420" marT="41910" marB="80010" anchor="ctr">
                    <a:solidFill>
                      <a:schemeClr val="bg1"/>
                    </a:solidFill>
                  </a:tcPr>
                </a:tc>
                <a:extLst>
                  <a:ext uri="{0D108BD9-81ED-4DB2-BD59-A6C34878D82A}">
                    <a16:rowId xmlns:a16="http://schemas.microsoft.com/office/drawing/2014/main" val="3149619452"/>
                  </a:ext>
                </a:extLst>
              </a:tr>
              <a:tr h="1327881">
                <a:tc>
                  <a:txBody>
                    <a:bodyPr/>
                    <a:lstStyle/>
                    <a:p>
                      <a:pPr marL="53975" indent="-6350" algn="ctr">
                        <a:lnSpc>
                          <a:spcPct val="107000"/>
                        </a:lnSpc>
                        <a:spcAft>
                          <a:spcPts val="0"/>
                        </a:spcAft>
                      </a:pPr>
                      <a:r>
                        <a:rPr lang="fr-FR"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Valider</a:t>
                      </a:r>
                    </a:p>
                    <a:p>
                      <a:pPr marL="53975" indent="-6350" algn="ctr">
                        <a:lnSpc>
                          <a:spcPct val="107000"/>
                        </a:lnSpc>
                        <a:spcAft>
                          <a:spcPts val="0"/>
                        </a:spcAft>
                      </a:pPr>
                      <a:r>
                        <a:rPr lang="fr-FR"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CAP</a:t>
                      </a:r>
                    </a:p>
                  </a:txBody>
                  <a:tcPr marL="3175" marR="58420" marT="41910" marB="80010" anchor="ctr">
                    <a:solidFill>
                      <a:schemeClr val="bg1"/>
                    </a:solidFill>
                  </a:tcPr>
                </a:tc>
                <a:tc>
                  <a:txBody>
                    <a:bodyPr/>
                    <a:lstStyle/>
                    <a:p>
                      <a:pPr marL="342900" lvl="0" indent="-180000" algn="l">
                        <a:lnSpc>
                          <a:spcPct val="107000"/>
                        </a:lnSpc>
                        <a:spcAft>
                          <a:spcPts val="0"/>
                        </a:spcAft>
                        <a:buFont typeface="Wingdings" panose="05000000000000000000" pitchFamily="2" charset="2"/>
                        <a:buChar char=""/>
                      </a:pPr>
                      <a:r>
                        <a:rPr lang="fr-FR"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Critiquer un résultat (signe, ordre de grandeur, identification des sources d’erreur), argumenter. </a:t>
                      </a:r>
                    </a:p>
                    <a:p>
                      <a:pPr marL="342900" lvl="0" indent="-180000" algn="l">
                        <a:lnSpc>
                          <a:spcPct val="107000"/>
                        </a:lnSpc>
                        <a:spcAft>
                          <a:spcPts val="0"/>
                        </a:spcAft>
                        <a:buFont typeface="Wingdings" panose="05000000000000000000" pitchFamily="2" charset="2"/>
                        <a:buChar char=""/>
                      </a:pPr>
                      <a:r>
                        <a:rPr lang="fr-FR"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Contrôler la vraisemblance d’une conjecture. </a:t>
                      </a:r>
                    </a:p>
                    <a:p>
                      <a:pPr marL="342900" lvl="0" indent="-180000" algn="l">
                        <a:lnSpc>
                          <a:spcPct val="107000"/>
                        </a:lnSpc>
                        <a:spcAft>
                          <a:spcPts val="0"/>
                        </a:spcAft>
                        <a:buFont typeface="Wingdings" panose="05000000000000000000" pitchFamily="2" charset="2"/>
                        <a:buChar char=""/>
                      </a:pPr>
                      <a:r>
                        <a:rPr lang="fr-FR"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Valider ou invalider un modèle, une hypothèse. </a:t>
                      </a:r>
                    </a:p>
                    <a:p>
                      <a:pPr marL="342900" lvl="0" indent="-180000" algn="l">
                        <a:lnSpc>
                          <a:spcPct val="107000"/>
                        </a:lnSpc>
                        <a:spcAft>
                          <a:spcPts val="0"/>
                        </a:spcAft>
                        <a:buFont typeface="Wingdings" panose="05000000000000000000" pitchFamily="2" charset="2"/>
                        <a:buChar char=""/>
                      </a:pPr>
                      <a:r>
                        <a:rPr lang="fr-FR"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Conduire un raisonnement logique et suivre des règles établies pour parvenir à une conclusion. </a:t>
                      </a:r>
                    </a:p>
                  </a:txBody>
                  <a:tcPr marL="3175" marR="58420" marT="41910" marB="80010" anchor="ctr">
                    <a:solidFill>
                      <a:schemeClr val="bg1"/>
                    </a:solidFill>
                  </a:tcPr>
                </a:tc>
                <a:extLst>
                  <a:ext uri="{0D108BD9-81ED-4DB2-BD59-A6C34878D82A}">
                    <a16:rowId xmlns:a16="http://schemas.microsoft.com/office/drawing/2014/main" val="3145417012"/>
                  </a:ext>
                </a:extLst>
              </a:tr>
            </a:tbl>
          </a:graphicData>
        </a:graphic>
      </p:graphicFrame>
      <p:graphicFrame>
        <p:nvGraphicFramePr>
          <p:cNvPr id="20" name="Tableau 19">
            <a:extLst>
              <a:ext uri="{FF2B5EF4-FFF2-40B4-BE49-F238E27FC236}">
                <a16:creationId xmlns:a16="http://schemas.microsoft.com/office/drawing/2014/main" id="{D9908458-5132-4210-8458-C5B387D4623B}"/>
              </a:ext>
            </a:extLst>
          </p:cNvPr>
          <p:cNvGraphicFramePr>
            <a:graphicFrameLocks noGrp="1"/>
          </p:cNvGraphicFramePr>
          <p:nvPr>
            <p:extLst>
              <p:ext uri="{D42A27DB-BD31-4B8C-83A1-F6EECF244321}">
                <p14:modId xmlns:p14="http://schemas.microsoft.com/office/powerpoint/2010/main" val="67956666"/>
              </p:ext>
            </p:extLst>
          </p:nvPr>
        </p:nvGraphicFramePr>
        <p:xfrm>
          <a:off x="2189464" y="193461"/>
          <a:ext cx="6486525" cy="1399921"/>
        </p:xfrm>
        <a:graphic>
          <a:graphicData uri="http://schemas.openxmlformats.org/drawingml/2006/table">
            <a:tbl>
              <a:tblPr firstRow="1" firstCol="1" bandRow="1">
                <a:tableStyleId>{17292A2E-F333-43FB-9621-5CBBE7FDCDCB}</a:tableStyleId>
              </a:tblPr>
              <a:tblGrid>
                <a:gridCol w="1535430">
                  <a:extLst>
                    <a:ext uri="{9D8B030D-6E8A-4147-A177-3AD203B41FA5}">
                      <a16:colId xmlns:a16="http://schemas.microsoft.com/office/drawing/2014/main" val="2980820008"/>
                    </a:ext>
                  </a:extLst>
                </a:gridCol>
                <a:gridCol w="4951095">
                  <a:extLst>
                    <a:ext uri="{9D8B030D-6E8A-4147-A177-3AD203B41FA5}">
                      <a16:colId xmlns:a16="http://schemas.microsoft.com/office/drawing/2014/main" val="654469375"/>
                    </a:ext>
                  </a:extLst>
                </a:gridCol>
              </a:tblGrid>
              <a:tr h="170815">
                <a:tc>
                  <a:txBody>
                    <a:bodyPr/>
                    <a:lstStyle/>
                    <a:p>
                      <a:pPr marL="53340" indent="-6350" algn="ctr">
                        <a:lnSpc>
                          <a:spcPct val="107000"/>
                        </a:lnSpc>
                        <a:spcAft>
                          <a:spcPts val="0"/>
                        </a:spcAft>
                      </a:pPr>
                      <a:r>
                        <a:rPr lang="fr-FR" sz="1400">
                          <a:effectLst/>
                        </a:rPr>
                        <a:t>Compétences </a:t>
                      </a:r>
                      <a:endParaRPr lang="fr-FR"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5" marR="58420" marT="41910" marB="80010" anchor="ctr"/>
                </a:tc>
                <a:tc>
                  <a:txBody>
                    <a:bodyPr/>
                    <a:lstStyle/>
                    <a:p>
                      <a:pPr marL="56515" indent="-6350" algn="ctr">
                        <a:lnSpc>
                          <a:spcPct val="107000"/>
                        </a:lnSpc>
                        <a:spcAft>
                          <a:spcPts val="0"/>
                        </a:spcAft>
                      </a:pPr>
                      <a:r>
                        <a:rPr lang="fr-FR" sz="1400" dirty="0">
                          <a:effectLst/>
                        </a:rPr>
                        <a:t>Capacités associées </a:t>
                      </a:r>
                      <a:endParaRPr lang="fr-FR"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5" marR="58420" marT="41910" marB="80010" anchor="ctr"/>
                </a:tc>
                <a:extLst>
                  <a:ext uri="{0D108BD9-81ED-4DB2-BD59-A6C34878D82A}">
                    <a16:rowId xmlns:a16="http://schemas.microsoft.com/office/drawing/2014/main" val="3223078423"/>
                  </a:ext>
                </a:extLst>
              </a:tr>
              <a:tr h="1059815">
                <a:tc>
                  <a:txBody>
                    <a:bodyPr/>
                    <a:lstStyle/>
                    <a:p>
                      <a:pPr marL="252095" indent="-6350" algn="ctr">
                        <a:lnSpc>
                          <a:spcPct val="107000"/>
                        </a:lnSpc>
                        <a:spcAft>
                          <a:spcPts val="0"/>
                        </a:spcAft>
                      </a:pPr>
                      <a:r>
                        <a:rPr lang="fr-FR" sz="1200" dirty="0">
                          <a:effectLst/>
                        </a:rPr>
                        <a:t>Communiquer</a:t>
                      </a:r>
                    </a:p>
                    <a:p>
                      <a:pPr marL="252095" indent="-6350" algn="ctr">
                        <a:lnSpc>
                          <a:spcPct val="107000"/>
                        </a:lnSpc>
                        <a:spcAft>
                          <a:spcPts val="0"/>
                        </a:spcAft>
                      </a:pPr>
                      <a:r>
                        <a:rPr lang="fr-FR"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BAC PRO et CAP</a:t>
                      </a:r>
                    </a:p>
                  </a:txBody>
                  <a:tcPr marL="3175" marR="58420" marT="41910" marB="80010" anchor="ctr"/>
                </a:tc>
                <a:tc>
                  <a:txBody>
                    <a:bodyPr/>
                    <a:lstStyle/>
                    <a:p>
                      <a:pPr marL="6350" indent="-6350" algn="l">
                        <a:lnSpc>
                          <a:spcPct val="107000"/>
                        </a:lnSpc>
                        <a:spcAft>
                          <a:spcPts val="380"/>
                        </a:spcAft>
                      </a:pPr>
                      <a:r>
                        <a:rPr lang="fr-FR" sz="1200" dirty="0">
                          <a:effectLst/>
                        </a:rPr>
                        <a:t> À l’écrit comme à l’oral : </a:t>
                      </a:r>
                    </a:p>
                    <a:p>
                      <a:pPr marL="342900" lvl="0" indent="-180000" algn="l">
                        <a:lnSpc>
                          <a:spcPct val="112000"/>
                        </a:lnSpc>
                        <a:spcAft>
                          <a:spcPts val="495"/>
                        </a:spcAft>
                        <a:buFont typeface="Wingdings" panose="05000000000000000000" pitchFamily="2" charset="2"/>
                        <a:buChar char=""/>
                      </a:pPr>
                      <a:r>
                        <a:rPr lang="fr-FR" sz="1200" dirty="0">
                          <a:effectLst/>
                        </a:rPr>
                        <a:t>Rendre compte d’un résultat en utilisant un vocabulaire adapté et choisir des modes de représentation appropriés. </a:t>
                      </a:r>
                    </a:p>
                    <a:p>
                      <a:pPr marL="342900" lvl="0" indent="-180000" algn="l">
                        <a:lnSpc>
                          <a:spcPct val="107000"/>
                        </a:lnSpc>
                        <a:spcAft>
                          <a:spcPts val="0"/>
                        </a:spcAft>
                        <a:buFont typeface="Wingdings" panose="05000000000000000000" pitchFamily="2" charset="2"/>
                        <a:buChar char=""/>
                      </a:pPr>
                      <a:r>
                        <a:rPr lang="fr-FR" sz="1200" dirty="0">
                          <a:effectLst/>
                        </a:rPr>
                        <a:t>Expliquer une démarche.</a:t>
                      </a:r>
                      <a:endParaRPr lang="fr-FR"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5" marR="58420" marT="41910" marB="80010" anchor="ctr"/>
                </a:tc>
                <a:extLst>
                  <a:ext uri="{0D108BD9-81ED-4DB2-BD59-A6C34878D82A}">
                    <a16:rowId xmlns:a16="http://schemas.microsoft.com/office/drawing/2014/main" val="1860439933"/>
                  </a:ext>
                </a:extLst>
              </a:tr>
            </a:tbl>
          </a:graphicData>
        </a:graphic>
      </p:graphicFrame>
    </p:spTree>
    <p:extLst>
      <p:ext uri="{BB962C8B-B14F-4D97-AF65-F5344CB8AC3E}">
        <p14:creationId xmlns:p14="http://schemas.microsoft.com/office/powerpoint/2010/main" val="45502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nimClr clrSpc="rgb" dir="cw">
                                      <p:cBhvr override="childStyle">
                                        <p:cTn dur="1" fill="hold" display="0" masterRel="nextClick" afterEffect="1"/>
                                        <p:tgtEl>
                                          <p:spTgt spid="2"/>
                                        </p:tgtEl>
                                        <p:attrNameLst>
                                          <p:attrName>ppt_c</p:attrName>
                                        </p:attrNameLst>
                                      </p:cBhvr>
                                      <p:to>
                                        <a:schemeClr val="bg1"/>
                                      </p:to>
                                    </p:animClr>
                                  </p:sub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subTnLst>
                                    <p:animClr clrSpc="rgb" dir="cw">
                                      <p:cBhvr override="childStyle">
                                        <p:cTn dur="1" fill="hold" display="0" masterRel="nextClick" afterEffect="1"/>
                                        <p:tgtEl>
                                          <p:spTgt spid="16"/>
                                        </p:tgtEl>
                                        <p:attrNameLst>
                                          <p:attrName>ppt_c</p:attrName>
                                        </p:attrNameLst>
                                      </p:cBhvr>
                                      <p:to>
                                        <a:schemeClr val="bg1"/>
                                      </p:to>
                                    </p:animClr>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subTnLst>
                                    <p:animClr clrSpc="rgb" dir="cw">
                                      <p:cBhvr override="childStyle">
                                        <p:cTn dur="1" fill="hold" display="0" masterRel="nextClick" afterEffect="1"/>
                                        <p:tgtEl>
                                          <p:spTgt spid="17"/>
                                        </p:tgtEl>
                                        <p:attrNameLst>
                                          <p:attrName>ppt_c</p:attrName>
                                        </p:attrNameLst>
                                      </p:cBhvr>
                                      <p:to>
                                        <a:schemeClr val="bg1"/>
                                      </p:to>
                                    </p:animClr>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subTnLst>
                                    <p:animClr clrSpc="rgb" dir="cw">
                                      <p:cBhvr override="childStyle">
                                        <p:cTn dur="1" fill="hold" display="0" masterRel="nextClick" afterEffect="1"/>
                                        <p:tgtEl>
                                          <p:spTgt spid="18"/>
                                        </p:tgtEl>
                                        <p:attrNameLst>
                                          <p:attrName>ppt_c</p:attrName>
                                        </p:attrNameLst>
                                      </p:cBhvr>
                                      <p:to>
                                        <a:schemeClr val="bg1"/>
                                      </p:to>
                                    </p:animClr>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subTnLst>
                                    <p:animClr clrSpc="rgb" dir="cw">
                                      <p:cBhvr override="childStyle">
                                        <p:cTn dur="1" fill="hold" display="0" masterRel="nextClick" afterEffect="1"/>
                                        <p:tgtEl>
                                          <p:spTgt spid="19"/>
                                        </p:tgtEl>
                                        <p:attrNameLst>
                                          <p:attrName>ppt_c</p:attrName>
                                        </p:attrNameLst>
                                      </p:cBhvr>
                                      <p:to>
                                        <a:schemeClr val="bg1"/>
                                      </p:to>
                                    </p:animClr>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8C6A4E-1E1D-4BFE-9E74-5225AE6D5F93}"/>
              </a:ext>
            </a:extLst>
          </p:cNvPr>
          <p:cNvSpPr>
            <a:spLocks noGrp="1"/>
          </p:cNvSpPr>
          <p:nvPr>
            <p:ph type="title"/>
          </p:nvPr>
        </p:nvSpPr>
        <p:spPr/>
        <p:txBody>
          <a:bodyPr/>
          <a:lstStyle/>
          <a:p>
            <a:r>
              <a:rPr lang="fr-FR" dirty="0"/>
              <a:t>Résultats du sondage – Classe virtuelle</a:t>
            </a:r>
          </a:p>
        </p:txBody>
      </p:sp>
      <p:sp>
        <p:nvSpPr>
          <p:cNvPr id="4" name="Espace réservé du numéro de diapositive 3">
            <a:extLst>
              <a:ext uri="{FF2B5EF4-FFF2-40B4-BE49-F238E27FC236}">
                <a16:creationId xmlns:a16="http://schemas.microsoft.com/office/drawing/2014/main" id="{DA1C510F-8B57-4626-9A12-C8350B5A3DC6}"/>
              </a:ext>
            </a:extLst>
          </p:cNvPr>
          <p:cNvSpPr>
            <a:spLocks noGrp="1"/>
          </p:cNvSpPr>
          <p:nvPr>
            <p:ph type="sldNum" sz="quarter" idx="12"/>
          </p:nvPr>
        </p:nvSpPr>
        <p:spPr/>
        <p:txBody>
          <a:bodyPr/>
          <a:lstStyle/>
          <a:p>
            <a:fld id="{A786685B-2977-D546-9E3D-3CA676A47F0C}" type="slidenum">
              <a:rPr lang="fr-FR" smtClean="0"/>
              <a:t>13</a:t>
            </a:fld>
            <a:endParaRPr lang="fr-FR"/>
          </a:p>
        </p:txBody>
      </p:sp>
      <p:pic>
        <p:nvPicPr>
          <p:cNvPr id="3" name="Image 2">
            <a:extLst>
              <a:ext uri="{FF2B5EF4-FFF2-40B4-BE49-F238E27FC236}">
                <a16:creationId xmlns:a16="http://schemas.microsoft.com/office/drawing/2014/main" id="{DBDE5A26-D1BE-472E-8602-C1DB3767917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0" y="1698233"/>
            <a:ext cx="9144000" cy="3461533"/>
          </a:xfrm>
          <a:prstGeom prst="rect">
            <a:avLst/>
          </a:prstGeom>
        </p:spPr>
      </p:pic>
    </p:spTree>
    <p:extLst>
      <p:ext uri="{BB962C8B-B14F-4D97-AF65-F5344CB8AC3E}">
        <p14:creationId xmlns:p14="http://schemas.microsoft.com/office/powerpoint/2010/main" val="34604801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1BEBFC-6189-4E0F-A872-9604F2F012F6}"/>
              </a:ext>
            </a:extLst>
          </p:cNvPr>
          <p:cNvSpPr>
            <a:spLocks noGrp="1"/>
          </p:cNvSpPr>
          <p:nvPr>
            <p:ph type="title"/>
          </p:nvPr>
        </p:nvSpPr>
        <p:spPr>
          <a:xfrm>
            <a:off x="223758" y="139661"/>
            <a:ext cx="8696484" cy="721428"/>
          </a:xfrm>
        </p:spPr>
        <p:txBody>
          <a:bodyPr>
            <a:normAutofit/>
          </a:bodyPr>
          <a:lstStyle/>
          <a:p>
            <a:pPr algn="ctr"/>
            <a:r>
              <a:rPr lang="fr-FR" altLang="fr-FR" sz="2400" dirty="0">
                <a:solidFill>
                  <a:srgbClr val="5AB88F"/>
                </a:solidFill>
              </a:rPr>
              <a:t>Préambule commun (CAP et BAC PRO) :</a:t>
            </a:r>
            <a:endParaRPr lang="fr-FR" dirty="0">
              <a:solidFill>
                <a:srgbClr val="5AB88F"/>
              </a:solidFill>
            </a:endParaRPr>
          </a:p>
        </p:txBody>
      </p:sp>
      <p:sp>
        <p:nvSpPr>
          <p:cNvPr id="4" name="Espace réservé du numéro de diapositive 3">
            <a:extLst>
              <a:ext uri="{FF2B5EF4-FFF2-40B4-BE49-F238E27FC236}">
                <a16:creationId xmlns:a16="http://schemas.microsoft.com/office/drawing/2014/main" id="{8E4003B5-5B02-425F-82AF-C21C3A99ED18}"/>
              </a:ext>
            </a:extLst>
          </p:cNvPr>
          <p:cNvSpPr>
            <a:spLocks noGrp="1"/>
          </p:cNvSpPr>
          <p:nvPr>
            <p:ph type="sldNum" sz="quarter" idx="12"/>
          </p:nvPr>
        </p:nvSpPr>
        <p:spPr>
          <a:xfrm>
            <a:off x="8149942" y="6353214"/>
            <a:ext cx="450457" cy="365125"/>
          </a:xfrm>
        </p:spPr>
        <p:txBody>
          <a:bodyPr/>
          <a:lstStyle/>
          <a:p>
            <a:fld id="{A786685B-2977-D546-9E3D-3CA676A47F0C}" type="slidenum">
              <a:rPr lang="fr-FR" smtClean="0"/>
              <a:t>14</a:t>
            </a:fld>
            <a:endParaRPr lang="fr-FR"/>
          </a:p>
        </p:txBody>
      </p:sp>
      <p:pic>
        <p:nvPicPr>
          <p:cNvPr id="5" name="Image 4">
            <a:extLst>
              <a:ext uri="{FF2B5EF4-FFF2-40B4-BE49-F238E27FC236}">
                <a16:creationId xmlns:a16="http://schemas.microsoft.com/office/drawing/2014/main" id="{CB9FAD3D-7D98-47B1-A202-5232B6CD5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998" y="5966548"/>
            <a:ext cx="1393241" cy="708563"/>
          </a:xfrm>
          <a:prstGeom prst="rect">
            <a:avLst/>
          </a:prstGeom>
        </p:spPr>
      </p:pic>
      <p:sp>
        <p:nvSpPr>
          <p:cNvPr id="6" name="Pensées 3">
            <a:extLst>
              <a:ext uri="{FF2B5EF4-FFF2-40B4-BE49-F238E27FC236}">
                <a16:creationId xmlns:a16="http://schemas.microsoft.com/office/drawing/2014/main" id="{CE1F93D5-4CA2-4389-8B18-0177A4320A97}"/>
              </a:ext>
            </a:extLst>
          </p:cNvPr>
          <p:cNvSpPr/>
          <p:nvPr/>
        </p:nvSpPr>
        <p:spPr>
          <a:xfrm>
            <a:off x="323528" y="2456656"/>
            <a:ext cx="2232248" cy="1440160"/>
          </a:xfrm>
          <a:prstGeom prst="cloudCallout">
            <a:avLst>
              <a:gd name="adj1" fmla="val 84781"/>
              <a:gd name="adj2" fmla="val 13658"/>
            </a:avLst>
          </a:prstGeom>
          <a:solidFill>
            <a:srgbClr val="5AB8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La bivalence</a:t>
            </a:r>
            <a:endParaRPr lang="fr-FR" dirty="0">
              <a:solidFill>
                <a:srgbClr val="FF0000"/>
              </a:solidFill>
            </a:endParaRPr>
          </a:p>
        </p:txBody>
      </p:sp>
      <p:sp>
        <p:nvSpPr>
          <p:cNvPr id="7" name="Pensées 4">
            <a:extLst>
              <a:ext uri="{FF2B5EF4-FFF2-40B4-BE49-F238E27FC236}">
                <a16:creationId xmlns:a16="http://schemas.microsoft.com/office/drawing/2014/main" id="{A2557CC2-EB58-41F1-B136-03F40BF812E4}"/>
              </a:ext>
            </a:extLst>
          </p:cNvPr>
          <p:cNvSpPr/>
          <p:nvPr/>
        </p:nvSpPr>
        <p:spPr>
          <a:xfrm>
            <a:off x="2047858" y="717719"/>
            <a:ext cx="2439888" cy="1440160"/>
          </a:xfrm>
          <a:prstGeom prst="cloudCallout">
            <a:avLst>
              <a:gd name="adj1" fmla="val 38373"/>
              <a:gd name="adj2" fmla="val 72127"/>
            </a:avLst>
          </a:prstGeom>
          <a:solidFill>
            <a:srgbClr val="5AB8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La maîtrise de la langue française</a:t>
            </a:r>
            <a:endParaRPr lang="fr-FR" dirty="0">
              <a:solidFill>
                <a:srgbClr val="FF0000"/>
              </a:solidFill>
            </a:endParaRPr>
          </a:p>
        </p:txBody>
      </p:sp>
      <p:sp>
        <p:nvSpPr>
          <p:cNvPr id="8" name="Pensées 5">
            <a:extLst>
              <a:ext uri="{FF2B5EF4-FFF2-40B4-BE49-F238E27FC236}">
                <a16:creationId xmlns:a16="http://schemas.microsoft.com/office/drawing/2014/main" id="{8210BB93-FF9E-41F4-8484-489DA52BE79E}"/>
              </a:ext>
            </a:extLst>
          </p:cNvPr>
          <p:cNvSpPr/>
          <p:nvPr/>
        </p:nvSpPr>
        <p:spPr>
          <a:xfrm>
            <a:off x="5297473" y="717719"/>
            <a:ext cx="2791544" cy="1440160"/>
          </a:xfrm>
          <a:prstGeom prst="cloudCallout">
            <a:avLst>
              <a:gd name="adj1" fmla="val -56339"/>
              <a:gd name="adj2" fmla="val 75857"/>
            </a:avLst>
          </a:prstGeom>
          <a:solidFill>
            <a:srgbClr val="5AB8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La </a:t>
            </a:r>
            <a:r>
              <a:rPr lang="fr-FR" dirty="0" err="1"/>
              <a:t>co</a:t>
            </a:r>
            <a:r>
              <a:rPr lang="fr-FR" dirty="0"/>
              <a:t>-intervention</a:t>
            </a:r>
            <a:endParaRPr lang="fr-FR" dirty="0">
              <a:solidFill>
                <a:srgbClr val="FF0000"/>
              </a:solidFill>
            </a:endParaRPr>
          </a:p>
        </p:txBody>
      </p:sp>
      <p:sp>
        <p:nvSpPr>
          <p:cNvPr id="9" name="Pensées 6">
            <a:extLst>
              <a:ext uri="{FF2B5EF4-FFF2-40B4-BE49-F238E27FC236}">
                <a16:creationId xmlns:a16="http://schemas.microsoft.com/office/drawing/2014/main" id="{CD93851D-9AB2-4803-993E-6F21A0244F01}"/>
              </a:ext>
            </a:extLst>
          </p:cNvPr>
          <p:cNvSpPr/>
          <p:nvPr/>
        </p:nvSpPr>
        <p:spPr>
          <a:xfrm>
            <a:off x="6961159" y="2264492"/>
            <a:ext cx="2143472" cy="1440160"/>
          </a:xfrm>
          <a:prstGeom prst="cloudCallout">
            <a:avLst>
              <a:gd name="adj1" fmla="val -93625"/>
              <a:gd name="adj2" fmla="val 17960"/>
            </a:avLst>
          </a:prstGeom>
          <a:solidFill>
            <a:srgbClr val="5AB8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La diversité des activités des élèves</a:t>
            </a:r>
            <a:endParaRPr lang="fr-FR" dirty="0">
              <a:solidFill>
                <a:srgbClr val="FF0000"/>
              </a:solidFill>
            </a:endParaRPr>
          </a:p>
        </p:txBody>
      </p:sp>
      <p:sp>
        <p:nvSpPr>
          <p:cNvPr id="10" name="Pensées 7">
            <a:extLst>
              <a:ext uri="{FF2B5EF4-FFF2-40B4-BE49-F238E27FC236}">
                <a16:creationId xmlns:a16="http://schemas.microsoft.com/office/drawing/2014/main" id="{78F5CC29-6E0E-47CD-85AD-44E46B5C2920}"/>
              </a:ext>
            </a:extLst>
          </p:cNvPr>
          <p:cNvSpPr/>
          <p:nvPr/>
        </p:nvSpPr>
        <p:spPr>
          <a:xfrm>
            <a:off x="6278360" y="3939006"/>
            <a:ext cx="2791544" cy="1440160"/>
          </a:xfrm>
          <a:prstGeom prst="cloudCallout">
            <a:avLst>
              <a:gd name="adj1" fmla="val -70339"/>
              <a:gd name="adj2" fmla="val -34161"/>
            </a:avLst>
          </a:prstGeom>
          <a:solidFill>
            <a:srgbClr val="5AB8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La trace écrite</a:t>
            </a:r>
          </a:p>
        </p:txBody>
      </p:sp>
      <p:sp>
        <p:nvSpPr>
          <p:cNvPr id="11" name="Pensées 8">
            <a:extLst>
              <a:ext uri="{FF2B5EF4-FFF2-40B4-BE49-F238E27FC236}">
                <a16:creationId xmlns:a16="http://schemas.microsoft.com/office/drawing/2014/main" id="{C614E473-65F6-4987-923E-0FFB244E9F29}"/>
              </a:ext>
            </a:extLst>
          </p:cNvPr>
          <p:cNvSpPr/>
          <p:nvPr/>
        </p:nvSpPr>
        <p:spPr>
          <a:xfrm>
            <a:off x="3706875" y="4915632"/>
            <a:ext cx="2351112" cy="1440160"/>
          </a:xfrm>
          <a:prstGeom prst="cloudCallout">
            <a:avLst>
              <a:gd name="adj1" fmla="val 4496"/>
              <a:gd name="adj2" fmla="val -93985"/>
            </a:avLst>
          </a:prstGeom>
          <a:solidFill>
            <a:srgbClr val="5AB8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Le travail expérimental ou numérique</a:t>
            </a:r>
          </a:p>
        </p:txBody>
      </p:sp>
      <p:sp>
        <p:nvSpPr>
          <p:cNvPr id="12" name="Pensées 9">
            <a:extLst>
              <a:ext uri="{FF2B5EF4-FFF2-40B4-BE49-F238E27FC236}">
                <a16:creationId xmlns:a16="http://schemas.microsoft.com/office/drawing/2014/main" id="{9814D7E0-FD6F-4E6C-97F9-9D7A9EFE6CBD}"/>
              </a:ext>
            </a:extLst>
          </p:cNvPr>
          <p:cNvSpPr/>
          <p:nvPr/>
        </p:nvSpPr>
        <p:spPr>
          <a:xfrm>
            <a:off x="457200" y="4444708"/>
            <a:ext cx="2791544" cy="1440160"/>
          </a:xfrm>
          <a:prstGeom prst="cloudCallout">
            <a:avLst>
              <a:gd name="adj1" fmla="val 66079"/>
              <a:gd name="adj2" fmla="val -74083"/>
            </a:avLst>
          </a:prstGeom>
          <a:solidFill>
            <a:srgbClr val="5AB8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L’évaluation des acquis</a:t>
            </a:r>
          </a:p>
        </p:txBody>
      </p:sp>
      <p:sp>
        <p:nvSpPr>
          <p:cNvPr id="13" name="Étoile à 8 branches 13">
            <a:extLst>
              <a:ext uri="{FF2B5EF4-FFF2-40B4-BE49-F238E27FC236}">
                <a16:creationId xmlns:a16="http://schemas.microsoft.com/office/drawing/2014/main" id="{FDD018E5-E119-4DA6-846B-CBE8809D33F6}"/>
              </a:ext>
            </a:extLst>
          </p:cNvPr>
          <p:cNvSpPr/>
          <p:nvPr/>
        </p:nvSpPr>
        <p:spPr>
          <a:xfrm>
            <a:off x="3248744" y="2298361"/>
            <a:ext cx="2598578" cy="2142853"/>
          </a:xfrm>
          <a:prstGeom prst="star8">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Lignes directrices pour l’enseignement</a:t>
            </a:r>
          </a:p>
        </p:txBody>
      </p:sp>
    </p:spTree>
    <p:extLst>
      <p:ext uri="{BB962C8B-B14F-4D97-AF65-F5344CB8AC3E}">
        <p14:creationId xmlns:p14="http://schemas.microsoft.com/office/powerpoint/2010/main" val="234215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1BEBFC-6189-4E0F-A872-9604F2F012F6}"/>
              </a:ext>
            </a:extLst>
          </p:cNvPr>
          <p:cNvSpPr>
            <a:spLocks noGrp="1"/>
          </p:cNvSpPr>
          <p:nvPr>
            <p:ph type="title"/>
          </p:nvPr>
        </p:nvSpPr>
        <p:spPr>
          <a:xfrm>
            <a:off x="223758" y="139661"/>
            <a:ext cx="8696484" cy="721428"/>
          </a:xfrm>
        </p:spPr>
        <p:txBody>
          <a:bodyPr>
            <a:normAutofit/>
          </a:bodyPr>
          <a:lstStyle/>
          <a:p>
            <a:pPr algn="ctr"/>
            <a:r>
              <a:rPr lang="fr-FR" altLang="fr-FR" sz="2400" dirty="0">
                <a:solidFill>
                  <a:srgbClr val="5AB88F"/>
                </a:solidFill>
              </a:rPr>
              <a:t>Préambule commun (CAP et BAC PRO) :</a:t>
            </a:r>
            <a:endParaRPr lang="fr-FR" dirty="0">
              <a:solidFill>
                <a:srgbClr val="5AB88F"/>
              </a:solidFill>
            </a:endParaRPr>
          </a:p>
        </p:txBody>
      </p:sp>
      <p:sp>
        <p:nvSpPr>
          <p:cNvPr id="4" name="Espace réservé du numéro de diapositive 3">
            <a:extLst>
              <a:ext uri="{FF2B5EF4-FFF2-40B4-BE49-F238E27FC236}">
                <a16:creationId xmlns:a16="http://schemas.microsoft.com/office/drawing/2014/main" id="{8E4003B5-5B02-425F-82AF-C21C3A99ED18}"/>
              </a:ext>
            </a:extLst>
          </p:cNvPr>
          <p:cNvSpPr>
            <a:spLocks noGrp="1"/>
          </p:cNvSpPr>
          <p:nvPr>
            <p:ph type="sldNum" sz="quarter" idx="12"/>
          </p:nvPr>
        </p:nvSpPr>
        <p:spPr>
          <a:xfrm>
            <a:off x="8149942" y="6353214"/>
            <a:ext cx="450457" cy="365125"/>
          </a:xfrm>
        </p:spPr>
        <p:txBody>
          <a:bodyPr/>
          <a:lstStyle/>
          <a:p>
            <a:fld id="{A786685B-2977-D546-9E3D-3CA676A47F0C}" type="slidenum">
              <a:rPr lang="fr-FR" smtClean="0"/>
              <a:t>15</a:t>
            </a:fld>
            <a:endParaRPr lang="fr-FR"/>
          </a:p>
        </p:txBody>
      </p:sp>
      <p:pic>
        <p:nvPicPr>
          <p:cNvPr id="5" name="Image 4">
            <a:extLst>
              <a:ext uri="{FF2B5EF4-FFF2-40B4-BE49-F238E27FC236}">
                <a16:creationId xmlns:a16="http://schemas.microsoft.com/office/drawing/2014/main" id="{CB9FAD3D-7D98-47B1-A202-5232B6CD5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998" y="5966548"/>
            <a:ext cx="1393241" cy="708563"/>
          </a:xfrm>
          <a:prstGeom prst="rect">
            <a:avLst/>
          </a:prstGeom>
        </p:spPr>
      </p:pic>
      <p:sp>
        <p:nvSpPr>
          <p:cNvPr id="14" name="ZoneTexte 13">
            <a:extLst>
              <a:ext uri="{FF2B5EF4-FFF2-40B4-BE49-F238E27FC236}">
                <a16:creationId xmlns:a16="http://schemas.microsoft.com/office/drawing/2014/main" id="{379D492A-A2A3-4498-AD1B-30BC2BB65285}"/>
              </a:ext>
            </a:extLst>
          </p:cNvPr>
          <p:cNvSpPr txBox="1"/>
          <p:nvPr/>
        </p:nvSpPr>
        <p:spPr>
          <a:xfrm>
            <a:off x="228600" y="989076"/>
            <a:ext cx="8686800" cy="923330"/>
          </a:xfrm>
          <a:prstGeom prst="rect">
            <a:avLst/>
          </a:prstGeom>
          <a:noFill/>
        </p:spPr>
        <p:txBody>
          <a:bodyPr wrap="square" rtlCol="0">
            <a:spAutoFit/>
          </a:bodyPr>
          <a:lstStyle/>
          <a:p>
            <a:r>
              <a:rPr lang="fr-FR" b="1" u="sng" dirty="0"/>
              <a:t>La bivalence</a:t>
            </a:r>
            <a:r>
              <a:rPr lang="fr-FR" b="1" dirty="0"/>
              <a:t> : </a:t>
            </a:r>
            <a:endParaRPr lang="fr-FR" dirty="0"/>
          </a:p>
          <a:p>
            <a:r>
              <a:rPr lang="fr-FR" dirty="0"/>
              <a:t>Un enseignant pour prendre en charge les 3 disciplines et permettre ainsi une meilleure cohérence de la formation des élèves.</a:t>
            </a:r>
          </a:p>
        </p:txBody>
      </p:sp>
      <p:graphicFrame>
        <p:nvGraphicFramePr>
          <p:cNvPr id="15" name="Diagramme 14">
            <a:extLst>
              <a:ext uri="{FF2B5EF4-FFF2-40B4-BE49-F238E27FC236}">
                <a16:creationId xmlns:a16="http://schemas.microsoft.com/office/drawing/2014/main" id="{97AA18FC-A260-4CD9-AF23-9B8644FBB311}"/>
              </a:ext>
            </a:extLst>
          </p:cNvPr>
          <p:cNvGraphicFramePr/>
          <p:nvPr>
            <p:extLst>
              <p:ext uri="{D42A27DB-BD31-4B8C-83A1-F6EECF244321}">
                <p14:modId xmlns:p14="http://schemas.microsoft.com/office/powerpoint/2010/main" val="98428799"/>
              </p:ext>
            </p:extLst>
          </p:nvPr>
        </p:nvGraphicFramePr>
        <p:xfrm>
          <a:off x="1524000" y="1774561"/>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Double flèche horizontale 6"/>
          <p:cNvSpPr/>
          <p:nvPr/>
        </p:nvSpPr>
        <p:spPr>
          <a:xfrm>
            <a:off x="4382429" y="5018049"/>
            <a:ext cx="635620" cy="367991"/>
          </a:xfrm>
          <a:prstGeom prst="leftRightArrow">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4221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graphicEl>
                                              <a:dgm id="{F677FFE6-9DDB-4BBC-BBE1-B7E0907F3911}"/>
                                            </p:graphicEl>
                                          </p:spTgt>
                                        </p:tgtEl>
                                        <p:attrNameLst>
                                          <p:attrName>style.visibility</p:attrName>
                                        </p:attrNameLst>
                                      </p:cBhvr>
                                      <p:to>
                                        <p:strVal val="visible"/>
                                      </p:to>
                                    </p:set>
                                    <p:animEffect transition="in" filter="fade">
                                      <p:cBhvr>
                                        <p:cTn id="12" dur="500"/>
                                        <p:tgtEl>
                                          <p:spTgt spid="15">
                                            <p:graphicEl>
                                              <a:dgm id="{F677FFE6-9DDB-4BBC-BBE1-B7E0907F3911}"/>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graphicEl>
                                              <a:dgm id="{1D55C42A-5496-4E41-993C-F3185C920231}"/>
                                            </p:graphicEl>
                                          </p:spTgt>
                                        </p:tgtEl>
                                        <p:attrNameLst>
                                          <p:attrName>style.visibility</p:attrName>
                                        </p:attrNameLst>
                                      </p:cBhvr>
                                      <p:to>
                                        <p:strVal val="visible"/>
                                      </p:to>
                                    </p:set>
                                    <p:animEffect transition="in" filter="fade">
                                      <p:cBhvr>
                                        <p:cTn id="17" dur="500"/>
                                        <p:tgtEl>
                                          <p:spTgt spid="15">
                                            <p:graphicEl>
                                              <a:dgm id="{1D55C42A-5496-4E41-993C-F3185C920231}"/>
                                            </p:graphic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5">
                                            <p:graphicEl>
                                              <a:dgm id="{D40B9AD4-6DF4-4AD3-BDAF-FF3BE4427152}"/>
                                            </p:graphicEl>
                                          </p:spTgt>
                                        </p:tgtEl>
                                        <p:attrNameLst>
                                          <p:attrName>style.visibility</p:attrName>
                                        </p:attrNameLst>
                                      </p:cBhvr>
                                      <p:to>
                                        <p:strVal val="visible"/>
                                      </p:to>
                                    </p:set>
                                    <p:animEffect transition="in" filter="fade">
                                      <p:cBhvr>
                                        <p:cTn id="20" dur="500"/>
                                        <p:tgtEl>
                                          <p:spTgt spid="15">
                                            <p:graphicEl>
                                              <a:dgm id="{D40B9AD4-6DF4-4AD3-BDAF-FF3BE4427152}"/>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graphicEl>
                                              <a:dgm id="{56DF85CA-8A5E-4AC2-9C12-0EB44F1C67FF}"/>
                                            </p:graphicEl>
                                          </p:spTgt>
                                        </p:tgtEl>
                                        <p:attrNameLst>
                                          <p:attrName>style.visibility</p:attrName>
                                        </p:attrNameLst>
                                      </p:cBhvr>
                                      <p:to>
                                        <p:strVal val="visible"/>
                                      </p:to>
                                    </p:set>
                                    <p:animEffect transition="in" filter="fade">
                                      <p:cBhvr>
                                        <p:cTn id="25" dur="500"/>
                                        <p:tgtEl>
                                          <p:spTgt spid="15">
                                            <p:graphicEl>
                                              <a:dgm id="{56DF85CA-8A5E-4AC2-9C12-0EB44F1C67FF}"/>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graphicEl>
                                              <a:dgm id="{225FB1F9-EB18-4258-B680-90FF6ED6D35A}"/>
                                            </p:graphicEl>
                                          </p:spTgt>
                                        </p:tgtEl>
                                        <p:attrNameLst>
                                          <p:attrName>style.visibility</p:attrName>
                                        </p:attrNameLst>
                                      </p:cBhvr>
                                      <p:to>
                                        <p:strVal val="visible"/>
                                      </p:to>
                                    </p:set>
                                    <p:animEffect transition="in" filter="fade">
                                      <p:cBhvr>
                                        <p:cTn id="28" dur="500"/>
                                        <p:tgtEl>
                                          <p:spTgt spid="15">
                                            <p:graphicEl>
                                              <a:dgm id="{225FB1F9-EB18-4258-B680-90FF6ED6D35A}"/>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graphicEl>
                                              <a:dgm id="{569E9CDF-F2DF-4200-BE3C-802D33430C88}"/>
                                            </p:graphicEl>
                                          </p:spTgt>
                                        </p:tgtEl>
                                        <p:attrNameLst>
                                          <p:attrName>style.visibility</p:attrName>
                                        </p:attrNameLst>
                                      </p:cBhvr>
                                      <p:to>
                                        <p:strVal val="visible"/>
                                      </p:to>
                                    </p:set>
                                    <p:animEffect transition="in" filter="fade">
                                      <p:cBhvr>
                                        <p:cTn id="31" dur="500"/>
                                        <p:tgtEl>
                                          <p:spTgt spid="15">
                                            <p:graphicEl>
                                              <a:dgm id="{569E9CDF-F2DF-4200-BE3C-802D33430C88}"/>
                                            </p:graphicEl>
                                          </p:spTgt>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Graphic spid="15" grpId="0" uiExpand="1">
        <p:bldSub>
          <a:bldDgm bld="one"/>
        </p:bldSub>
      </p:bldGraphic>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1BEBFC-6189-4E0F-A872-9604F2F012F6}"/>
              </a:ext>
            </a:extLst>
          </p:cNvPr>
          <p:cNvSpPr>
            <a:spLocks noGrp="1"/>
          </p:cNvSpPr>
          <p:nvPr>
            <p:ph type="title"/>
          </p:nvPr>
        </p:nvSpPr>
        <p:spPr>
          <a:xfrm>
            <a:off x="223758" y="139661"/>
            <a:ext cx="8696484" cy="721428"/>
          </a:xfrm>
        </p:spPr>
        <p:txBody>
          <a:bodyPr>
            <a:normAutofit/>
          </a:bodyPr>
          <a:lstStyle/>
          <a:p>
            <a:pPr algn="ctr"/>
            <a:r>
              <a:rPr lang="fr-FR" altLang="fr-FR" sz="2400" dirty="0">
                <a:solidFill>
                  <a:srgbClr val="5AB88F"/>
                </a:solidFill>
              </a:rPr>
              <a:t>Préambule commun (CAP et BAC PRO) :</a:t>
            </a:r>
            <a:endParaRPr lang="fr-FR" dirty="0">
              <a:solidFill>
                <a:srgbClr val="5AB88F"/>
              </a:solidFill>
            </a:endParaRPr>
          </a:p>
        </p:txBody>
      </p:sp>
      <p:sp>
        <p:nvSpPr>
          <p:cNvPr id="4" name="Espace réservé du numéro de diapositive 3">
            <a:extLst>
              <a:ext uri="{FF2B5EF4-FFF2-40B4-BE49-F238E27FC236}">
                <a16:creationId xmlns:a16="http://schemas.microsoft.com/office/drawing/2014/main" id="{8E4003B5-5B02-425F-82AF-C21C3A99ED18}"/>
              </a:ext>
            </a:extLst>
          </p:cNvPr>
          <p:cNvSpPr>
            <a:spLocks noGrp="1"/>
          </p:cNvSpPr>
          <p:nvPr>
            <p:ph type="sldNum" sz="quarter" idx="12"/>
          </p:nvPr>
        </p:nvSpPr>
        <p:spPr>
          <a:xfrm>
            <a:off x="8149942" y="6353214"/>
            <a:ext cx="450457" cy="365125"/>
          </a:xfrm>
        </p:spPr>
        <p:txBody>
          <a:bodyPr/>
          <a:lstStyle/>
          <a:p>
            <a:fld id="{A786685B-2977-D546-9E3D-3CA676A47F0C}" type="slidenum">
              <a:rPr lang="fr-FR" smtClean="0"/>
              <a:t>16</a:t>
            </a:fld>
            <a:endParaRPr lang="fr-FR"/>
          </a:p>
        </p:txBody>
      </p:sp>
      <p:pic>
        <p:nvPicPr>
          <p:cNvPr id="5" name="Image 4">
            <a:extLst>
              <a:ext uri="{FF2B5EF4-FFF2-40B4-BE49-F238E27FC236}">
                <a16:creationId xmlns:a16="http://schemas.microsoft.com/office/drawing/2014/main" id="{CB9FAD3D-7D98-47B1-A202-5232B6CD5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998" y="5966548"/>
            <a:ext cx="1393241" cy="708563"/>
          </a:xfrm>
          <a:prstGeom prst="rect">
            <a:avLst/>
          </a:prstGeom>
        </p:spPr>
      </p:pic>
      <p:sp>
        <p:nvSpPr>
          <p:cNvPr id="6" name="ZoneTexte 5">
            <a:extLst>
              <a:ext uri="{FF2B5EF4-FFF2-40B4-BE49-F238E27FC236}">
                <a16:creationId xmlns:a16="http://schemas.microsoft.com/office/drawing/2014/main" id="{4C2BBBBD-B565-4314-9E5F-6CC1B5CF3048}"/>
              </a:ext>
            </a:extLst>
          </p:cNvPr>
          <p:cNvSpPr txBox="1"/>
          <p:nvPr/>
        </p:nvSpPr>
        <p:spPr>
          <a:xfrm>
            <a:off x="228600" y="797510"/>
            <a:ext cx="8686800" cy="4431983"/>
          </a:xfrm>
          <a:prstGeom prst="rect">
            <a:avLst/>
          </a:prstGeom>
          <a:noFill/>
        </p:spPr>
        <p:txBody>
          <a:bodyPr wrap="square" rtlCol="0">
            <a:spAutoFit/>
          </a:bodyPr>
          <a:lstStyle/>
          <a:p>
            <a:r>
              <a:rPr lang="fr-FR" b="1" u="sng" dirty="0"/>
              <a:t>La maîtrise de la langue française</a:t>
            </a:r>
            <a:r>
              <a:rPr lang="fr-FR" b="1" dirty="0"/>
              <a:t> : </a:t>
            </a:r>
            <a:endParaRPr lang="fr-FR" dirty="0"/>
          </a:p>
          <a:p>
            <a:pPr>
              <a:spcAft>
                <a:spcPts val="600"/>
              </a:spcAft>
            </a:pPr>
            <a:r>
              <a:rPr lang="fr-FR" b="1" i="1" dirty="0"/>
              <a:t>Pourquoi/Par qui ?</a:t>
            </a:r>
          </a:p>
          <a:p>
            <a:pPr marL="285750" indent="-285750">
              <a:spcAft>
                <a:spcPts val="600"/>
              </a:spcAft>
              <a:buFont typeface="Wingdings" panose="05000000000000000000" pitchFamily="2" charset="2"/>
              <a:buChar char="§"/>
            </a:pPr>
            <a:r>
              <a:rPr lang="fr-FR" dirty="0"/>
              <a:t>Une affaire de tous, </a:t>
            </a:r>
            <a:r>
              <a:rPr lang="fr-FR" u="sng" dirty="0"/>
              <a:t>même</a:t>
            </a:r>
            <a:r>
              <a:rPr lang="fr-FR" dirty="0"/>
              <a:t> en mathématiques &amp; physique-chimie.</a:t>
            </a:r>
          </a:p>
          <a:p>
            <a:pPr marL="285750" indent="-285750">
              <a:spcAft>
                <a:spcPts val="600"/>
              </a:spcAft>
              <a:buFont typeface="Wingdings" panose="05000000000000000000" pitchFamily="2" charset="2"/>
              <a:buChar char="§"/>
            </a:pPr>
            <a:r>
              <a:rPr lang="fr-FR" dirty="0"/>
              <a:t>Une nécessité pour les apprentissages dans tous les enseignements. </a:t>
            </a:r>
          </a:p>
          <a:p>
            <a:pPr marL="285750" indent="-285750">
              <a:spcAft>
                <a:spcPts val="600"/>
              </a:spcAft>
              <a:buFont typeface="Wingdings" panose="05000000000000000000" pitchFamily="2" charset="2"/>
              <a:buChar char="§"/>
            </a:pPr>
            <a:r>
              <a:rPr lang="fr-FR" dirty="0"/>
              <a:t>Un outil pour s’approprier et communiquer des informations à l’écrit et à l’oral, mais également pour élaborer sa pensée. </a:t>
            </a:r>
          </a:p>
          <a:p>
            <a:endParaRPr lang="fr-FR" dirty="0"/>
          </a:p>
          <a:p>
            <a:pPr>
              <a:spcAft>
                <a:spcPts val="600"/>
              </a:spcAft>
            </a:pPr>
            <a:r>
              <a:rPr lang="fr-FR" b="1" i="1" dirty="0"/>
              <a:t>Comment ?</a:t>
            </a:r>
          </a:p>
          <a:p>
            <a:pPr marL="285750" indent="-285750">
              <a:spcAft>
                <a:spcPts val="600"/>
              </a:spcAft>
              <a:buFont typeface="Wingdings" panose="05000000000000000000" pitchFamily="2" charset="2"/>
              <a:buChar char="§"/>
            </a:pPr>
            <a:r>
              <a:rPr lang="fr-FR" dirty="0"/>
              <a:t>Aider les élèves à </a:t>
            </a:r>
            <a:r>
              <a:rPr lang="fr-FR" b="1" u="sng" dirty="0"/>
              <a:t>surmonter certains obstacles de compréhension</a:t>
            </a:r>
            <a:r>
              <a:rPr lang="fr-FR" dirty="0"/>
              <a:t>, notamment ceux liés à la prise et à l’interprétation d’informations.</a:t>
            </a:r>
          </a:p>
          <a:p>
            <a:pPr marL="285750" indent="-285750">
              <a:spcAft>
                <a:spcPts val="600"/>
              </a:spcAft>
              <a:buFont typeface="Wingdings" panose="05000000000000000000" pitchFamily="2" charset="2"/>
              <a:buChar char="§"/>
            </a:pPr>
            <a:r>
              <a:rPr lang="fr-FR" dirty="0"/>
              <a:t>Laisser les élèves </a:t>
            </a:r>
            <a:r>
              <a:rPr lang="fr-FR" b="1" u="sng" dirty="0"/>
              <a:t>s’exprimer</a:t>
            </a:r>
            <a:r>
              <a:rPr lang="fr-FR" dirty="0"/>
              <a:t>, à </a:t>
            </a:r>
            <a:r>
              <a:rPr lang="fr-FR" b="1" u="sng" dirty="0"/>
              <a:t>l’oral comme à l’écrit</a:t>
            </a:r>
            <a:r>
              <a:rPr lang="fr-FR" dirty="0"/>
              <a:t>, lors de productions individuelles ou collectives, en les aidant à structurer leurs propos, et de </a:t>
            </a:r>
            <a:r>
              <a:rPr lang="fr-FR" b="1" u="sng" dirty="0"/>
              <a:t>les faire participer</a:t>
            </a:r>
            <a:r>
              <a:rPr lang="fr-FR" dirty="0"/>
              <a:t>, le plus souvent possible, à </a:t>
            </a:r>
            <a:r>
              <a:rPr lang="fr-FR" b="1" u="sng" dirty="0"/>
              <a:t>la construction de la trace écrite de synthèse des investigations et découvertes et de synthèses de cours</a:t>
            </a:r>
            <a:r>
              <a:rPr lang="fr-FR" dirty="0"/>
              <a:t>. </a:t>
            </a:r>
          </a:p>
        </p:txBody>
      </p:sp>
    </p:spTree>
    <p:extLst>
      <p:ext uri="{BB962C8B-B14F-4D97-AF65-F5344CB8AC3E}">
        <p14:creationId xmlns:p14="http://schemas.microsoft.com/office/powerpoint/2010/main" val="2171257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fade">
                                      <p:cBhvr>
                                        <p:cTn id="18" dur="500"/>
                                        <p:tgtEl>
                                          <p:spTgt spid="6">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500"/>
                                        <p:tgtEl>
                                          <p:spTgt spid="6">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6" end="6"/>
                                            </p:txEl>
                                          </p:spTgt>
                                        </p:tgtEl>
                                        <p:attrNameLst>
                                          <p:attrName>style.visibility</p:attrName>
                                        </p:attrNameLst>
                                      </p:cBhvr>
                                      <p:to>
                                        <p:strVal val="visible"/>
                                      </p:to>
                                    </p:set>
                                    <p:animEffect transition="in" filter="fade">
                                      <p:cBhvr>
                                        <p:cTn id="26" dur="500"/>
                                        <p:tgtEl>
                                          <p:spTgt spid="6">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6">
                                            <p:txEl>
                                              <p:pRg st="7" end="7"/>
                                            </p:txEl>
                                          </p:spTgt>
                                        </p:tgtEl>
                                        <p:attrNameLst>
                                          <p:attrName>style.visibility</p:attrName>
                                        </p:attrNameLst>
                                      </p:cBhvr>
                                      <p:to>
                                        <p:strVal val="visible"/>
                                      </p:to>
                                    </p:set>
                                    <p:animEffect transition="in" filter="fade">
                                      <p:cBhvr>
                                        <p:cTn id="29" dur="500"/>
                                        <p:tgtEl>
                                          <p:spTgt spid="6">
                                            <p:txEl>
                                              <p:pRg st="7" end="7"/>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6">
                                            <p:txEl>
                                              <p:pRg st="8" end="8"/>
                                            </p:txEl>
                                          </p:spTgt>
                                        </p:tgtEl>
                                        <p:attrNameLst>
                                          <p:attrName>style.visibility</p:attrName>
                                        </p:attrNameLst>
                                      </p:cBhvr>
                                      <p:to>
                                        <p:strVal val="visible"/>
                                      </p:to>
                                    </p:set>
                                    <p:animEffect transition="in" filter="fade">
                                      <p:cBhvr>
                                        <p:cTn id="32"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1BEBFC-6189-4E0F-A872-9604F2F012F6}"/>
              </a:ext>
            </a:extLst>
          </p:cNvPr>
          <p:cNvSpPr>
            <a:spLocks noGrp="1"/>
          </p:cNvSpPr>
          <p:nvPr>
            <p:ph type="title"/>
          </p:nvPr>
        </p:nvSpPr>
        <p:spPr>
          <a:xfrm>
            <a:off x="223758" y="139661"/>
            <a:ext cx="8696484" cy="721428"/>
          </a:xfrm>
        </p:spPr>
        <p:txBody>
          <a:bodyPr>
            <a:normAutofit/>
          </a:bodyPr>
          <a:lstStyle/>
          <a:p>
            <a:pPr algn="ctr"/>
            <a:r>
              <a:rPr lang="fr-FR" altLang="fr-FR" sz="2400" dirty="0">
                <a:solidFill>
                  <a:srgbClr val="5AB88F"/>
                </a:solidFill>
              </a:rPr>
              <a:t>Préambule commun (CAP et BAC PRO) :</a:t>
            </a:r>
            <a:endParaRPr lang="fr-FR" dirty="0">
              <a:solidFill>
                <a:srgbClr val="5AB88F"/>
              </a:solidFill>
            </a:endParaRPr>
          </a:p>
        </p:txBody>
      </p:sp>
      <p:sp>
        <p:nvSpPr>
          <p:cNvPr id="4" name="Espace réservé du numéro de diapositive 3">
            <a:extLst>
              <a:ext uri="{FF2B5EF4-FFF2-40B4-BE49-F238E27FC236}">
                <a16:creationId xmlns:a16="http://schemas.microsoft.com/office/drawing/2014/main" id="{8E4003B5-5B02-425F-82AF-C21C3A99ED18}"/>
              </a:ext>
            </a:extLst>
          </p:cNvPr>
          <p:cNvSpPr>
            <a:spLocks noGrp="1"/>
          </p:cNvSpPr>
          <p:nvPr>
            <p:ph type="sldNum" sz="quarter" idx="12"/>
          </p:nvPr>
        </p:nvSpPr>
        <p:spPr>
          <a:xfrm>
            <a:off x="8149942" y="6353214"/>
            <a:ext cx="450457" cy="365125"/>
          </a:xfrm>
        </p:spPr>
        <p:txBody>
          <a:bodyPr/>
          <a:lstStyle/>
          <a:p>
            <a:fld id="{A786685B-2977-D546-9E3D-3CA676A47F0C}" type="slidenum">
              <a:rPr lang="fr-FR" smtClean="0"/>
              <a:t>17</a:t>
            </a:fld>
            <a:endParaRPr lang="fr-FR"/>
          </a:p>
        </p:txBody>
      </p:sp>
      <p:pic>
        <p:nvPicPr>
          <p:cNvPr id="5" name="Image 4">
            <a:extLst>
              <a:ext uri="{FF2B5EF4-FFF2-40B4-BE49-F238E27FC236}">
                <a16:creationId xmlns:a16="http://schemas.microsoft.com/office/drawing/2014/main" id="{CB9FAD3D-7D98-47B1-A202-5232B6CD5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998" y="5966548"/>
            <a:ext cx="1393241" cy="708563"/>
          </a:xfrm>
          <a:prstGeom prst="rect">
            <a:avLst/>
          </a:prstGeom>
        </p:spPr>
      </p:pic>
      <p:sp>
        <p:nvSpPr>
          <p:cNvPr id="7" name="ZoneTexte 6">
            <a:extLst>
              <a:ext uri="{FF2B5EF4-FFF2-40B4-BE49-F238E27FC236}">
                <a16:creationId xmlns:a16="http://schemas.microsoft.com/office/drawing/2014/main" id="{EC3E6276-FCBE-4AE8-96FD-24F99739F0C9}"/>
              </a:ext>
            </a:extLst>
          </p:cNvPr>
          <p:cNvSpPr txBox="1"/>
          <p:nvPr/>
        </p:nvSpPr>
        <p:spPr>
          <a:xfrm>
            <a:off x="228600" y="1556792"/>
            <a:ext cx="8686800" cy="3323987"/>
          </a:xfrm>
          <a:prstGeom prst="rect">
            <a:avLst/>
          </a:prstGeom>
          <a:noFill/>
        </p:spPr>
        <p:txBody>
          <a:bodyPr wrap="square" rtlCol="0">
            <a:spAutoFit/>
          </a:bodyPr>
          <a:lstStyle/>
          <a:p>
            <a:r>
              <a:rPr lang="fr-FR" b="1" u="sng" dirty="0"/>
              <a:t>La maîtrise de la langue française</a:t>
            </a:r>
            <a:r>
              <a:rPr lang="fr-FR" b="1" dirty="0"/>
              <a:t> : </a:t>
            </a:r>
            <a:endParaRPr lang="fr-FR" dirty="0"/>
          </a:p>
          <a:p>
            <a:pPr>
              <a:spcAft>
                <a:spcPts val="600"/>
              </a:spcAft>
            </a:pPr>
            <a:r>
              <a:rPr lang="fr-FR" b="1" i="1" dirty="0"/>
              <a:t>Modalités ?</a:t>
            </a:r>
          </a:p>
          <a:p>
            <a:pPr>
              <a:spcAft>
                <a:spcPts val="600"/>
              </a:spcAft>
            </a:pPr>
            <a:r>
              <a:rPr lang="fr-FR" dirty="0"/>
              <a:t>Les compétences d’expression orale et écrite, à la fois usuelles et spécifiques, sont également développées au travers d’activités nécessitant : </a:t>
            </a:r>
          </a:p>
          <a:p>
            <a:pPr marL="285750" lvl="0" indent="-285750">
              <a:spcAft>
                <a:spcPts val="600"/>
              </a:spcAft>
              <a:buFont typeface="Wingdings" panose="05000000000000000000" pitchFamily="2" charset="2"/>
              <a:buChar char="§"/>
            </a:pPr>
            <a:r>
              <a:rPr lang="fr-FR" dirty="0"/>
              <a:t>d’être capable de lire des textes, des schémas, des représentations d’objets de l’espace en 2D ;  </a:t>
            </a:r>
          </a:p>
          <a:p>
            <a:pPr marL="285750" lvl="0" indent="-285750">
              <a:spcAft>
                <a:spcPts val="600"/>
              </a:spcAft>
              <a:buFont typeface="Wingdings" panose="05000000000000000000" pitchFamily="2" charset="2"/>
              <a:buChar char="§"/>
            </a:pPr>
            <a:r>
              <a:rPr lang="fr-FR" dirty="0"/>
              <a:t>de prendre des initiatives en mobilisant et en articulant ses connaissances et capacités ; </a:t>
            </a:r>
          </a:p>
          <a:p>
            <a:pPr marL="285750" lvl="0" indent="-285750">
              <a:spcAft>
                <a:spcPts val="600"/>
              </a:spcAft>
              <a:buFont typeface="Wingdings" panose="05000000000000000000" pitchFamily="2" charset="2"/>
              <a:buChar char="§"/>
            </a:pPr>
            <a:r>
              <a:rPr lang="fr-FR" dirty="0"/>
              <a:t>de faire preuve d’esprit critique par la validation des résultats ; </a:t>
            </a:r>
          </a:p>
          <a:p>
            <a:pPr marL="285750" lvl="0" indent="-285750">
              <a:spcAft>
                <a:spcPts val="600"/>
              </a:spcAft>
              <a:buFont typeface="Wingdings" panose="05000000000000000000" pitchFamily="2" charset="2"/>
              <a:buChar char="§"/>
            </a:pPr>
            <a:r>
              <a:rPr lang="fr-FR" dirty="0"/>
              <a:t>d’expliquer la démarche et de communiquer les résultats obtenus à l’oral ou à l’écrit. </a:t>
            </a:r>
          </a:p>
          <a:p>
            <a:endParaRPr lang="fr-FR" dirty="0"/>
          </a:p>
        </p:txBody>
      </p:sp>
    </p:spTree>
    <p:extLst>
      <p:ext uri="{BB962C8B-B14F-4D97-AF65-F5344CB8AC3E}">
        <p14:creationId xmlns:p14="http://schemas.microsoft.com/office/powerpoint/2010/main" val="58783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fade">
                                      <p:cBhvr>
                                        <p:cTn id="18" dur="500"/>
                                        <p:tgtEl>
                                          <p:spTgt spid="7">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500"/>
                                        <p:tgtEl>
                                          <p:spTgt spid="7">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7">
                                            <p:txEl>
                                              <p:pRg st="5" end="5"/>
                                            </p:txEl>
                                          </p:spTgt>
                                        </p:tgtEl>
                                        <p:attrNameLst>
                                          <p:attrName>style.visibility</p:attrName>
                                        </p:attrNameLst>
                                      </p:cBhvr>
                                      <p:to>
                                        <p:strVal val="visible"/>
                                      </p:to>
                                    </p:set>
                                    <p:animEffect transition="in" filter="fade">
                                      <p:cBhvr>
                                        <p:cTn id="24" dur="500"/>
                                        <p:tgtEl>
                                          <p:spTgt spid="7">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fade">
                                      <p:cBhvr>
                                        <p:cTn id="2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1BEBFC-6189-4E0F-A872-9604F2F012F6}"/>
              </a:ext>
            </a:extLst>
          </p:cNvPr>
          <p:cNvSpPr>
            <a:spLocks noGrp="1"/>
          </p:cNvSpPr>
          <p:nvPr>
            <p:ph type="title"/>
          </p:nvPr>
        </p:nvSpPr>
        <p:spPr>
          <a:xfrm>
            <a:off x="223758" y="139661"/>
            <a:ext cx="8696484" cy="721428"/>
          </a:xfrm>
        </p:spPr>
        <p:txBody>
          <a:bodyPr>
            <a:normAutofit/>
          </a:bodyPr>
          <a:lstStyle/>
          <a:p>
            <a:pPr algn="ctr"/>
            <a:r>
              <a:rPr lang="fr-FR" altLang="fr-FR" sz="2400" dirty="0">
                <a:solidFill>
                  <a:srgbClr val="5AB88F"/>
                </a:solidFill>
              </a:rPr>
              <a:t>Préambule commun (CAP et BAC PRO) :</a:t>
            </a:r>
            <a:endParaRPr lang="fr-FR" dirty="0">
              <a:solidFill>
                <a:srgbClr val="5AB88F"/>
              </a:solidFill>
            </a:endParaRPr>
          </a:p>
        </p:txBody>
      </p:sp>
      <p:sp>
        <p:nvSpPr>
          <p:cNvPr id="4" name="Espace réservé du numéro de diapositive 3">
            <a:extLst>
              <a:ext uri="{FF2B5EF4-FFF2-40B4-BE49-F238E27FC236}">
                <a16:creationId xmlns:a16="http://schemas.microsoft.com/office/drawing/2014/main" id="{8E4003B5-5B02-425F-82AF-C21C3A99ED18}"/>
              </a:ext>
            </a:extLst>
          </p:cNvPr>
          <p:cNvSpPr>
            <a:spLocks noGrp="1"/>
          </p:cNvSpPr>
          <p:nvPr>
            <p:ph type="sldNum" sz="quarter" idx="12"/>
          </p:nvPr>
        </p:nvSpPr>
        <p:spPr>
          <a:xfrm>
            <a:off x="8149942" y="6353214"/>
            <a:ext cx="450457" cy="365125"/>
          </a:xfrm>
        </p:spPr>
        <p:txBody>
          <a:bodyPr/>
          <a:lstStyle/>
          <a:p>
            <a:fld id="{A786685B-2977-D546-9E3D-3CA676A47F0C}" type="slidenum">
              <a:rPr lang="fr-FR" smtClean="0"/>
              <a:t>18</a:t>
            </a:fld>
            <a:endParaRPr lang="fr-FR"/>
          </a:p>
        </p:txBody>
      </p:sp>
      <p:pic>
        <p:nvPicPr>
          <p:cNvPr id="5" name="Image 4">
            <a:extLst>
              <a:ext uri="{FF2B5EF4-FFF2-40B4-BE49-F238E27FC236}">
                <a16:creationId xmlns:a16="http://schemas.microsoft.com/office/drawing/2014/main" id="{CB9FAD3D-7D98-47B1-A202-5232B6CD5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998" y="5966548"/>
            <a:ext cx="1393241" cy="708563"/>
          </a:xfrm>
          <a:prstGeom prst="rect">
            <a:avLst/>
          </a:prstGeom>
        </p:spPr>
      </p:pic>
      <p:sp>
        <p:nvSpPr>
          <p:cNvPr id="6" name="ZoneTexte 5">
            <a:extLst>
              <a:ext uri="{FF2B5EF4-FFF2-40B4-BE49-F238E27FC236}">
                <a16:creationId xmlns:a16="http://schemas.microsoft.com/office/drawing/2014/main" id="{237C2D40-176F-4909-B134-BCA9647092ED}"/>
              </a:ext>
            </a:extLst>
          </p:cNvPr>
          <p:cNvSpPr txBox="1"/>
          <p:nvPr/>
        </p:nvSpPr>
        <p:spPr>
          <a:xfrm>
            <a:off x="228600" y="1556792"/>
            <a:ext cx="8686800" cy="3524042"/>
          </a:xfrm>
          <a:prstGeom prst="rect">
            <a:avLst/>
          </a:prstGeom>
          <a:noFill/>
        </p:spPr>
        <p:txBody>
          <a:bodyPr wrap="square" rtlCol="0">
            <a:spAutoFit/>
          </a:bodyPr>
          <a:lstStyle/>
          <a:p>
            <a:r>
              <a:rPr lang="fr-FR" b="1" u="sng" dirty="0"/>
              <a:t>La </a:t>
            </a:r>
            <a:r>
              <a:rPr lang="fr-FR" b="1" u="sng" dirty="0" err="1"/>
              <a:t>co</a:t>
            </a:r>
            <a:r>
              <a:rPr lang="fr-FR" b="1" u="sng" dirty="0"/>
              <a:t>-intervention</a:t>
            </a:r>
            <a:r>
              <a:rPr lang="fr-FR" b="1" dirty="0"/>
              <a:t> : </a:t>
            </a:r>
            <a:endParaRPr lang="fr-FR" dirty="0"/>
          </a:p>
          <a:p>
            <a:pPr>
              <a:spcAft>
                <a:spcPts val="600"/>
              </a:spcAft>
            </a:pPr>
            <a:r>
              <a:rPr lang="fr-FR" b="1" i="1" dirty="0"/>
              <a:t>Pourquoi ?</a:t>
            </a:r>
          </a:p>
          <a:p>
            <a:pPr marL="285750" indent="-285750">
              <a:spcAft>
                <a:spcPts val="600"/>
              </a:spcAft>
              <a:buFont typeface="Wingdings" panose="05000000000000000000" pitchFamily="2" charset="2"/>
              <a:buChar char="§"/>
            </a:pPr>
            <a:r>
              <a:rPr lang="fr-FR" dirty="0"/>
              <a:t>Donner une dimension concrète aux apprentissages.</a:t>
            </a:r>
          </a:p>
          <a:p>
            <a:pPr marL="285750" indent="-285750">
              <a:spcAft>
                <a:spcPts val="600"/>
              </a:spcAft>
              <a:buFont typeface="Wingdings" panose="05000000000000000000" pitchFamily="2" charset="2"/>
              <a:buChar char="§"/>
            </a:pPr>
            <a:r>
              <a:rPr lang="fr-FR" dirty="0"/>
              <a:t>Permettre à l’élève d’acquérir une vision globale des enseignements qu’il reçoit.</a:t>
            </a:r>
          </a:p>
          <a:p>
            <a:endParaRPr lang="fr-FR" dirty="0"/>
          </a:p>
          <a:p>
            <a:pPr>
              <a:spcAft>
                <a:spcPts val="600"/>
              </a:spcAft>
            </a:pPr>
            <a:r>
              <a:rPr lang="fr-FR" b="1" i="1" dirty="0"/>
              <a:t>Comment ?</a:t>
            </a:r>
          </a:p>
          <a:p>
            <a:pPr marL="285750" indent="-285750">
              <a:spcAft>
                <a:spcPts val="600"/>
              </a:spcAft>
              <a:buFont typeface="Wingdings" panose="05000000000000000000" pitchFamily="2" charset="2"/>
              <a:buChar char="§"/>
            </a:pPr>
            <a:r>
              <a:rPr lang="fr-FR" dirty="0"/>
              <a:t>Intervenir </a:t>
            </a:r>
            <a:r>
              <a:rPr lang="fr-FR" b="1" i="1" dirty="0"/>
              <a:t>ensemble</a:t>
            </a:r>
            <a:r>
              <a:rPr lang="fr-FR" dirty="0"/>
              <a:t> (le professeur de mathématiques (CAP et Bac. Pro.) ou de physique-chimie (Bac. Pro. uniquement) et celui de l’enseignement professionnel concerné) lors de séances </a:t>
            </a:r>
            <a:r>
              <a:rPr lang="fr-FR" b="1" i="1" dirty="0"/>
              <a:t>devant les élèves</a:t>
            </a:r>
            <a:r>
              <a:rPr lang="fr-FR" dirty="0"/>
              <a:t>.</a:t>
            </a:r>
          </a:p>
          <a:p>
            <a:pPr marL="285750" indent="-285750">
              <a:spcAft>
                <a:spcPts val="600"/>
              </a:spcAft>
              <a:buFont typeface="Wingdings" panose="05000000000000000000" pitchFamily="2" charset="2"/>
              <a:buChar char="§"/>
            </a:pPr>
            <a:r>
              <a:rPr lang="fr-FR" dirty="0"/>
              <a:t>Mise en place de situations problématisées, déterminées conjointement par les deux professeurs à partir du référentiel d’activités professionnelles.</a:t>
            </a:r>
          </a:p>
        </p:txBody>
      </p:sp>
      <p:pic>
        <p:nvPicPr>
          <p:cNvPr id="8" name="Image 7">
            <a:hlinkClick r:id="rId3"/>
            <a:extLst>
              <a:ext uri="{FF2B5EF4-FFF2-40B4-BE49-F238E27FC236}">
                <a16:creationId xmlns:a16="http://schemas.microsoft.com/office/drawing/2014/main" id="{B9818122-F4F1-400F-ACCA-D9E9CD6D8C69}"/>
              </a:ext>
            </a:extLst>
          </p:cNvPr>
          <p:cNvPicPr>
            <a:picLocks noChangeAspect="1"/>
          </p:cNvPicPr>
          <p:nvPr/>
        </p:nvPicPr>
        <p:blipFill>
          <a:blip r:embed="rId4"/>
          <a:stretch>
            <a:fillRect/>
          </a:stretch>
        </p:blipFill>
        <p:spPr>
          <a:xfrm>
            <a:off x="6149923" y="861089"/>
            <a:ext cx="2765477" cy="1421563"/>
          </a:xfrm>
          <a:prstGeom prst="rect">
            <a:avLst/>
          </a:prstGeom>
          <a:ln>
            <a:solidFill>
              <a:schemeClr val="accent1"/>
            </a:solidFill>
          </a:ln>
        </p:spPr>
      </p:pic>
      <p:pic>
        <p:nvPicPr>
          <p:cNvPr id="10" name="Image 9">
            <a:extLst>
              <a:ext uri="{FF2B5EF4-FFF2-40B4-BE49-F238E27FC236}">
                <a16:creationId xmlns:a16="http://schemas.microsoft.com/office/drawing/2014/main" id="{D5FE26C4-BF1F-47EE-AA96-EB01935F43CA}"/>
              </a:ext>
            </a:extLst>
          </p:cNvPr>
          <p:cNvPicPr>
            <a:picLocks noChangeAspect="1"/>
          </p:cNvPicPr>
          <p:nvPr/>
        </p:nvPicPr>
        <p:blipFill rotWithShape="1">
          <a:blip r:embed="rId5"/>
          <a:srcRect l="5333" t="5555" r="5556" b="5556"/>
          <a:stretch/>
        </p:blipFill>
        <p:spPr>
          <a:xfrm>
            <a:off x="7490282" y="4803835"/>
            <a:ext cx="1425118" cy="1421564"/>
          </a:xfrm>
          <a:prstGeom prst="rect">
            <a:avLst/>
          </a:prstGeom>
          <a:ln>
            <a:solidFill>
              <a:schemeClr val="accent1"/>
            </a:solidFill>
          </a:ln>
        </p:spPr>
      </p:pic>
    </p:spTree>
    <p:extLst>
      <p:ext uri="{BB962C8B-B14F-4D97-AF65-F5344CB8AC3E}">
        <p14:creationId xmlns:p14="http://schemas.microsoft.com/office/powerpoint/2010/main" val="404047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500"/>
                                        <p:tgtEl>
                                          <p:spTgt spid="6">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fade">
                                      <p:cBhvr>
                                        <p:cTn id="24" dur="500"/>
                                        <p:tgtEl>
                                          <p:spTgt spid="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animEffect transition="in" filter="fade">
                                      <p:cBhvr>
                                        <p:cTn id="29" dur="500"/>
                                        <p:tgtEl>
                                          <p:spTgt spid="6">
                                            <p:txEl>
                                              <p:pRg st="5" end="5"/>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fade">
                                      <p:cBhvr>
                                        <p:cTn id="32" dur="500"/>
                                        <p:tgtEl>
                                          <p:spTgt spid="6">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animEffect transition="in" filter="fade">
                                      <p:cBhvr>
                                        <p:cTn id="35"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1BEBFC-6189-4E0F-A872-9604F2F012F6}"/>
              </a:ext>
            </a:extLst>
          </p:cNvPr>
          <p:cNvSpPr>
            <a:spLocks noGrp="1"/>
          </p:cNvSpPr>
          <p:nvPr>
            <p:ph type="title"/>
          </p:nvPr>
        </p:nvSpPr>
        <p:spPr>
          <a:xfrm>
            <a:off x="223758" y="139661"/>
            <a:ext cx="8696484" cy="721428"/>
          </a:xfrm>
        </p:spPr>
        <p:txBody>
          <a:bodyPr>
            <a:normAutofit/>
          </a:bodyPr>
          <a:lstStyle/>
          <a:p>
            <a:pPr algn="ctr"/>
            <a:r>
              <a:rPr lang="fr-FR" altLang="fr-FR" sz="2400" dirty="0">
                <a:solidFill>
                  <a:srgbClr val="5AB88F"/>
                </a:solidFill>
              </a:rPr>
              <a:t>Préambule commun (CAP et BAC PRO) :</a:t>
            </a:r>
            <a:endParaRPr lang="fr-FR" dirty="0">
              <a:solidFill>
                <a:srgbClr val="5AB88F"/>
              </a:solidFill>
            </a:endParaRPr>
          </a:p>
        </p:txBody>
      </p:sp>
      <p:sp>
        <p:nvSpPr>
          <p:cNvPr id="4" name="Espace réservé du numéro de diapositive 3">
            <a:extLst>
              <a:ext uri="{FF2B5EF4-FFF2-40B4-BE49-F238E27FC236}">
                <a16:creationId xmlns:a16="http://schemas.microsoft.com/office/drawing/2014/main" id="{8E4003B5-5B02-425F-82AF-C21C3A99ED18}"/>
              </a:ext>
            </a:extLst>
          </p:cNvPr>
          <p:cNvSpPr>
            <a:spLocks noGrp="1"/>
          </p:cNvSpPr>
          <p:nvPr>
            <p:ph type="sldNum" sz="quarter" idx="12"/>
          </p:nvPr>
        </p:nvSpPr>
        <p:spPr>
          <a:xfrm>
            <a:off x="8149942" y="6353214"/>
            <a:ext cx="450457" cy="365125"/>
          </a:xfrm>
        </p:spPr>
        <p:txBody>
          <a:bodyPr/>
          <a:lstStyle/>
          <a:p>
            <a:fld id="{A786685B-2977-D546-9E3D-3CA676A47F0C}" type="slidenum">
              <a:rPr lang="fr-FR" smtClean="0"/>
              <a:t>19</a:t>
            </a:fld>
            <a:endParaRPr lang="fr-FR"/>
          </a:p>
        </p:txBody>
      </p:sp>
      <p:pic>
        <p:nvPicPr>
          <p:cNvPr id="5" name="Image 4">
            <a:extLst>
              <a:ext uri="{FF2B5EF4-FFF2-40B4-BE49-F238E27FC236}">
                <a16:creationId xmlns:a16="http://schemas.microsoft.com/office/drawing/2014/main" id="{CB9FAD3D-7D98-47B1-A202-5232B6CD5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998" y="5966548"/>
            <a:ext cx="1393241" cy="708563"/>
          </a:xfrm>
          <a:prstGeom prst="rect">
            <a:avLst/>
          </a:prstGeom>
        </p:spPr>
      </p:pic>
      <p:sp>
        <p:nvSpPr>
          <p:cNvPr id="6" name="ZoneTexte 5">
            <a:extLst>
              <a:ext uri="{FF2B5EF4-FFF2-40B4-BE49-F238E27FC236}">
                <a16:creationId xmlns:a16="http://schemas.microsoft.com/office/drawing/2014/main" id="{E30CD276-A0DB-491D-BC59-B60902E9E66E}"/>
              </a:ext>
            </a:extLst>
          </p:cNvPr>
          <p:cNvSpPr txBox="1"/>
          <p:nvPr/>
        </p:nvSpPr>
        <p:spPr>
          <a:xfrm>
            <a:off x="228600" y="1556792"/>
            <a:ext cx="8686800" cy="4078039"/>
          </a:xfrm>
          <a:prstGeom prst="rect">
            <a:avLst/>
          </a:prstGeom>
          <a:noFill/>
        </p:spPr>
        <p:txBody>
          <a:bodyPr wrap="square" rtlCol="0">
            <a:spAutoFit/>
          </a:bodyPr>
          <a:lstStyle/>
          <a:p>
            <a:pPr>
              <a:spcBef>
                <a:spcPts val="0"/>
              </a:spcBef>
              <a:spcAft>
                <a:spcPts val="600"/>
              </a:spcAft>
            </a:pPr>
            <a:r>
              <a:rPr lang="fr-FR" b="1" u="sng" dirty="0"/>
              <a:t>La </a:t>
            </a:r>
            <a:r>
              <a:rPr lang="fr-FR" b="1" u="sng" dirty="0" err="1"/>
              <a:t>co</a:t>
            </a:r>
            <a:r>
              <a:rPr lang="fr-FR" b="1" u="sng" dirty="0"/>
              <a:t>-intervention</a:t>
            </a:r>
            <a:r>
              <a:rPr lang="fr-FR" b="1" dirty="0"/>
              <a:t> : </a:t>
            </a:r>
            <a:endParaRPr lang="fr-FR" dirty="0"/>
          </a:p>
          <a:p>
            <a:pPr lvl="0">
              <a:spcBef>
                <a:spcPts val="0"/>
              </a:spcBef>
              <a:spcAft>
                <a:spcPts val="600"/>
              </a:spcAft>
            </a:pPr>
            <a:r>
              <a:rPr lang="fr-FR" b="1" i="1" dirty="0"/>
              <a:t>Objectifs ?</a:t>
            </a:r>
          </a:p>
          <a:p>
            <a:pPr marL="285750" lvl="0" indent="-285750" algn="just">
              <a:spcBef>
                <a:spcPts val="0"/>
              </a:spcBef>
              <a:spcAft>
                <a:spcPts val="600"/>
              </a:spcAft>
              <a:buFont typeface="Wingdings" panose="05000000000000000000" pitchFamily="2" charset="2"/>
              <a:buChar char="§"/>
            </a:pPr>
            <a:r>
              <a:rPr lang="fr-FR" b="1" i="1" dirty="0"/>
              <a:t>Acquérir</a:t>
            </a:r>
            <a:r>
              <a:rPr lang="fr-FR" dirty="0"/>
              <a:t> des compétences du domaine professionnel et des capacités et connaissances du programme de mathématiques ou de physique-chimie.</a:t>
            </a:r>
          </a:p>
          <a:p>
            <a:pPr marL="285750" lvl="0" indent="-285750" algn="just">
              <a:spcBef>
                <a:spcPts val="0"/>
              </a:spcBef>
              <a:spcAft>
                <a:spcPts val="600"/>
              </a:spcAft>
              <a:buFont typeface="Wingdings" panose="05000000000000000000" pitchFamily="2" charset="2"/>
              <a:buChar char="§"/>
            </a:pPr>
            <a:r>
              <a:rPr lang="fr-FR" b="1" i="1" dirty="0"/>
              <a:t>Acquérir</a:t>
            </a:r>
            <a:r>
              <a:rPr lang="fr-FR" dirty="0"/>
              <a:t> des compétences du domaine professionnel et de </a:t>
            </a:r>
            <a:r>
              <a:rPr lang="fr-FR" b="1" i="1" dirty="0"/>
              <a:t>réinvestir</a:t>
            </a:r>
            <a:r>
              <a:rPr lang="fr-FR" dirty="0"/>
              <a:t> dans un nouveau contexte des capacités et des connaissances déjà acquises dans le cours de mathématiques ou celui de physique-chimie.</a:t>
            </a:r>
          </a:p>
          <a:p>
            <a:pPr marL="285750" lvl="0" indent="-285750" algn="just">
              <a:spcBef>
                <a:spcPts val="0"/>
              </a:spcBef>
              <a:spcAft>
                <a:spcPts val="600"/>
              </a:spcAft>
              <a:buFont typeface="Wingdings" panose="05000000000000000000" pitchFamily="2" charset="2"/>
              <a:buChar char="§"/>
            </a:pPr>
            <a:r>
              <a:rPr lang="fr-FR" b="1" i="1" dirty="0"/>
              <a:t>Réinvestir</a:t>
            </a:r>
            <a:r>
              <a:rPr lang="fr-FR" dirty="0"/>
              <a:t> dans un nouveau contexte des compétences déjà acquises dans le domaine professionnel et </a:t>
            </a:r>
            <a:r>
              <a:rPr lang="fr-FR" b="1" i="1" dirty="0"/>
              <a:t>d’acquérir</a:t>
            </a:r>
            <a:r>
              <a:rPr lang="fr-FR" dirty="0"/>
              <a:t> des capacités et des connaissances du programme de mathématiques ou celui de physique-chimie.</a:t>
            </a:r>
          </a:p>
          <a:p>
            <a:pPr marL="285750" lvl="0" indent="-285750" algn="just">
              <a:spcBef>
                <a:spcPts val="0"/>
              </a:spcBef>
              <a:spcAft>
                <a:spcPts val="600"/>
              </a:spcAft>
              <a:buFont typeface="Wingdings" panose="05000000000000000000" pitchFamily="2" charset="2"/>
              <a:buChar char="§"/>
            </a:pPr>
            <a:r>
              <a:rPr lang="fr-FR" b="1" i="1" dirty="0"/>
              <a:t>Réinvestir</a:t>
            </a:r>
            <a:r>
              <a:rPr lang="fr-FR" dirty="0"/>
              <a:t> dans un nouveau contexte des compétences, des capacités et des connaissances déjà acquises, </a:t>
            </a:r>
            <a:r>
              <a:rPr lang="fr-FR" b="1" i="1" dirty="0"/>
              <a:t>en enseignement professionnel et dans le cours de mathématiques ou celui de physique-chimie</a:t>
            </a:r>
            <a:r>
              <a:rPr lang="fr-FR" dirty="0"/>
              <a:t>. </a:t>
            </a:r>
          </a:p>
        </p:txBody>
      </p:sp>
    </p:spTree>
    <p:extLst>
      <p:ext uri="{BB962C8B-B14F-4D97-AF65-F5344CB8AC3E}">
        <p14:creationId xmlns:p14="http://schemas.microsoft.com/office/powerpoint/2010/main" val="338780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85FEA5D8-65CC-44BC-8592-836D37EF28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998" y="5966548"/>
            <a:ext cx="1393241" cy="708563"/>
          </a:xfrm>
          <a:prstGeom prst="rect">
            <a:avLst/>
          </a:prstGeom>
        </p:spPr>
      </p:pic>
      <p:sp>
        <p:nvSpPr>
          <p:cNvPr id="2" name="Titre 1"/>
          <p:cNvSpPr>
            <a:spLocks noGrp="1"/>
          </p:cNvSpPr>
          <p:nvPr>
            <p:ph type="title"/>
          </p:nvPr>
        </p:nvSpPr>
        <p:spPr/>
        <p:txBody>
          <a:bodyPr/>
          <a:lstStyle/>
          <a:p>
            <a:r>
              <a:rPr lang="fr-FR" dirty="0"/>
              <a:t>SOMMAIRE</a:t>
            </a:r>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2</a:t>
            </a:fld>
            <a:endParaRPr lang="fr-FR" dirty="0"/>
          </a:p>
        </p:txBody>
      </p:sp>
      <p:sp>
        <p:nvSpPr>
          <p:cNvPr id="6" name="Espace réservé du texte 5"/>
          <p:cNvSpPr>
            <a:spLocks noGrp="1"/>
          </p:cNvSpPr>
          <p:nvPr>
            <p:ph type="body" sz="quarter" idx="13"/>
          </p:nvPr>
        </p:nvSpPr>
        <p:spPr>
          <a:xfrm>
            <a:off x="804863" y="1469378"/>
            <a:ext cx="7881937" cy="4026571"/>
          </a:xfrm>
        </p:spPr>
        <p:txBody>
          <a:bodyPr>
            <a:normAutofit lnSpcReduction="10000"/>
          </a:bodyPr>
          <a:lstStyle/>
          <a:p>
            <a:r>
              <a:rPr lang="fr-FR" altLang="fr-FR" sz="1900" dirty="0">
                <a:solidFill>
                  <a:schemeClr val="tx1"/>
                </a:solidFill>
              </a:rPr>
              <a:t>Organisation et enseignements dispensés dans les formations sous statut scolaire</a:t>
            </a:r>
          </a:p>
          <a:p>
            <a:pPr lvl="1">
              <a:buFont typeface="Wingdings" panose="05000000000000000000" pitchFamily="2" charset="2"/>
              <a:buChar char="§"/>
            </a:pPr>
            <a:r>
              <a:rPr lang="fr-FR" altLang="fr-FR" sz="1700" dirty="0"/>
              <a:t>Horaires des enseignements de mathématiques et de physique-chimie</a:t>
            </a:r>
          </a:p>
          <a:p>
            <a:pPr lvl="1">
              <a:buFont typeface="Wingdings" panose="05000000000000000000" pitchFamily="2" charset="2"/>
              <a:buChar char="§"/>
            </a:pPr>
            <a:r>
              <a:rPr lang="fr-FR" altLang="fr-FR" sz="1700" dirty="0"/>
              <a:t>Horaires liés à la </a:t>
            </a:r>
            <a:r>
              <a:rPr lang="fr-FR" altLang="fr-FR" sz="1700" dirty="0" err="1"/>
              <a:t>co</a:t>
            </a:r>
            <a:r>
              <a:rPr lang="fr-FR" altLang="fr-FR" sz="1700" dirty="0"/>
              <a:t>-intervention</a:t>
            </a:r>
          </a:p>
          <a:p>
            <a:pPr lvl="1">
              <a:buFont typeface="Wingdings" panose="05000000000000000000" pitchFamily="2" charset="2"/>
              <a:buChar char="§"/>
            </a:pPr>
            <a:r>
              <a:rPr lang="fr-FR" altLang="fr-FR" sz="1700" dirty="0"/>
              <a:t>Horaires dédiés à la consolidation des acquis, à l’accompagnement personnalisé et à l’accompagnement aux choix d’orientation</a:t>
            </a:r>
          </a:p>
          <a:p>
            <a:pPr lvl="1">
              <a:buFont typeface="Wingdings" panose="05000000000000000000" pitchFamily="2" charset="2"/>
              <a:buChar char="§"/>
            </a:pPr>
            <a:r>
              <a:rPr lang="fr-FR" altLang="fr-FR" sz="1700" dirty="0"/>
              <a:t>Les PFMP </a:t>
            </a:r>
          </a:p>
          <a:p>
            <a:pPr marL="177800" lvl="1" indent="-177800">
              <a:buSzPct val="114000"/>
              <a:buFont typeface="Wingdings" charset="2"/>
              <a:buChar char="§"/>
            </a:pPr>
            <a:r>
              <a:rPr lang="fr-FR" altLang="fr-FR" sz="1900" b="1" dirty="0">
                <a:solidFill>
                  <a:schemeClr val="tx1"/>
                </a:solidFill>
              </a:rPr>
              <a:t>Classe de seconde et classe préparatoire au CAP, voie professionnelle</a:t>
            </a:r>
          </a:p>
          <a:p>
            <a:pPr lvl="1">
              <a:buFont typeface="Wingdings" panose="05000000000000000000" pitchFamily="2" charset="2"/>
              <a:buChar char="§"/>
            </a:pPr>
            <a:r>
              <a:rPr lang="fr-FR" altLang="fr-FR" sz="1700" dirty="0"/>
              <a:t>Préambule commun aux enseignements de mathématiques et de physique-chimie</a:t>
            </a:r>
          </a:p>
          <a:p>
            <a:pPr lvl="1">
              <a:buFont typeface="Wingdings" panose="05000000000000000000" pitchFamily="2" charset="2"/>
              <a:buChar char="§"/>
            </a:pPr>
            <a:r>
              <a:rPr lang="fr-FR" altLang="fr-FR" sz="1700" dirty="0"/>
              <a:t>Programme de mathématiques</a:t>
            </a:r>
          </a:p>
          <a:p>
            <a:pPr lvl="1">
              <a:buFont typeface="Wingdings" panose="05000000000000000000" pitchFamily="2" charset="2"/>
              <a:buChar char="§"/>
            </a:pPr>
            <a:r>
              <a:rPr lang="fr-FR" altLang="fr-FR" sz="1700" dirty="0"/>
              <a:t>Programme de physique-chimie</a:t>
            </a:r>
          </a:p>
          <a:p>
            <a:pPr lvl="1">
              <a:buFont typeface="Wingdings" panose="05000000000000000000" pitchFamily="2" charset="2"/>
              <a:buChar char="§"/>
            </a:pPr>
            <a:r>
              <a:rPr lang="fr-FR" altLang="fr-FR" sz="1700" dirty="0"/>
              <a:t>Epreuves d’examen en CAP</a:t>
            </a:r>
          </a:p>
          <a:p>
            <a:pPr lvl="1">
              <a:buFont typeface="Wingdings" panose="05000000000000000000" pitchFamily="2" charset="2"/>
              <a:buChar char="§"/>
            </a:pPr>
            <a:endParaRPr lang="fr-FR" dirty="0">
              <a:solidFill>
                <a:schemeClr val="tx1"/>
              </a:solidFill>
            </a:endParaRPr>
          </a:p>
          <a:p>
            <a:endParaRPr lang="fr-FR" dirty="0"/>
          </a:p>
        </p:txBody>
      </p:sp>
      <p:grpSp>
        <p:nvGrpSpPr>
          <p:cNvPr id="10" name="Grouper 9"/>
          <p:cNvGrpSpPr/>
          <p:nvPr/>
        </p:nvGrpSpPr>
        <p:grpSpPr>
          <a:xfrm>
            <a:off x="920088" y="403179"/>
            <a:ext cx="525531" cy="171686"/>
            <a:chOff x="5391302" y="1426464"/>
            <a:chExt cx="604579" cy="197510"/>
          </a:xfrm>
          <a:solidFill>
            <a:srgbClr val="5AB88F"/>
          </a:solidFill>
        </p:grpSpPr>
        <p:sp>
          <p:nvSpPr>
            <p:cNvPr id="11" name="Rectangle 10"/>
            <p:cNvSpPr/>
            <p:nvPr/>
          </p:nvSpPr>
          <p:spPr>
            <a:xfrm>
              <a:off x="5391302" y="1426464"/>
              <a:ext cx="95098" cy="1975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5438850" y="1525218"/>
              <a:ext cx="557031" cy="987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1442883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1BEBFC-6189-4E0F-A872-9604F2F012F6}"/>
              </a:ext>
            </a:extLst>
          </p:cNvPr>
          <p:cNvSpPr>
            <a:spLocks noGrp="1"/>
          </p:cNvSpPr>
          <p:nvPr>
            <p:ph type="title"/>
          </p:nvPr>
        </p:nvSpPr>
        <p:spPr>
          <a:xfrm>
            <a:off x="223758" y="139661"/>
            <a:ext cx="8696484" cy="721428"/>
          </a:xfrm>
        </p:spPr>
        <p:txBody>
          <a:bodyPr>
            <a:normAutofit/>
          </a:bodyPr>
          <a:lstStyle/>
          <a:p>
            <a:pPr algn="ctr"/>
            <a:r>
              <a:rPr lang="fr-FR" altLang="fr-FR" sz="2400" dirty="0">
                <a:solidFill>
                  <a:srgbClr val="5AB88F"/>
                </a:solidFill>
              </a:rPr>
              <a:t>Préambule commun (CAP et BAC PRO) :</a:t>
            </a:r>
            <a:endParaRPr lang="fr-FR" dirty="0">
              <a:solidFill>
                <a:srgbClr val="5AB88F"/>
              </a:solidFill>
            </a:endParaRPr>
          </a:p>
        </p:txBody>
      </p:sp>
      <p:sp>
        <p:nvSpPr>
          <p:cNvPr id="4" name="Espace réservé du numéro de diapositive 3">
            <a:extLst>
              <a:ext uri="{FF2B5EF4-FFF2-40B4-BE49-F238E27FC236}">
                <a16:creationId xmlns:a16="http://schemas.microsoft.com/office/drawing/2014/main" id="{8E4003B5-5B02-425F-82AF-C21C3A99ED18}"/>
              </a:ext>
            </a:extLst>
          </p:cNvPr>
          <p:cNvSpPr>
            <a:spLocks noGrp="1"/>
          </p:cNvSpPr>
          <p:nvPr>
            <p:ph type="sldNum" sz="quarter" idx="12"/>
          </p:nvPr>
        </p:nvSpPr>
        <p:spPr>
          <a:xfrm>
            <a:off x="8149942" y="6353214"/>
            <a:ext cx="450457" cy="365125"/>
          </a:xfrm>
        </p:spPr>
        <p:txBody>
          <a:bodyPr/>
          <a:lstStyle/>
          <a:p>
            <a:fld id="{A786685B-2977-D546-9E3D-3CA676A47F0C}" type="slidenum">
              <a:rPr lang="fr-FR" smtClean="0"/>
              <a:t>20</a:t>
            </a:fld>
            <a:endParaRPr lang="fr-FR"/>
          </a:p>
        </p:txBody>
      </p:sp>
      <p:pic>
        <p:nvPicPr>
          <p:cNvPr id="5" name="Image 4">
            <a:extLst>
              <a:ext uri="{FF2B5EF4-FFF2-40B4-BE49-F238E27FC236}">
                <a16:creationId xmlns:a16="http://schemas.microsoft.com/office/drawing/2014/main" id="{CB9FAD3D-7D98-47B1-A202-5232B6CD5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998" y="5966548"/>
            <a:ext cx="1393241" cy="708563"/>
          </a:xfrm>
          <a:prstGeom prst="rect">
            <a:avLst/>
          </a:prstGeom>
        </p:spPr>
      </p:pic>
      <p:sp>
        <p:nvSpPr>
          <p:cNvPr id="6" name="ZoneTexte 5">
            <a:extLst>
              <a:ext uri="{FF2B5EF4-FFF2-40B4-BE49-F238E27FC236}">
                <a16:creationId xmlns:a16="http://schemas.microsoft.com/office/drawing/2014/main" id="{0CD116BF-35AF-4A32-9A42-8409D8357A66}"/>
              </a:ext>
            </a:extLst>
          </p:cNvPr>
          <p:cNvSpPr txBox="1"/>
          <p:nvPr/>
        </p:nvSpPr>
        <p:spPr>
          <a:xfrm>
            <a:off x="228600" y="861089"/>
            <a:ext cx="8686800" cy="4355038"/>
          </a:xfrm>
          <a:prstGeom prst="rect">
            <a:avLst/>
          </a:prstGeom>
          <a:noFill/>
        </p:spPr>
        <p:txBody>
          <a:bodyPr wrap="square" rtlCol="0">
            <a:spAutoFit/>
          </a:bodyPr>
          <a:lstStyle/>
          <a:p>
            <a:pPr>
              <a:spcBef>
                <a:spcPts val="0"/>
              </a:spcBef>
              <a:spcAft>
                <a:spcPts val="600"/>
              </a:spcAft>
            </a:pPr>
            <a:r>
              <a:rPr lang="fr-FR" b="1" u="sng" dirty="0"/>
              <a:t>La diversité des activités et des travaux proposés </a:t>
            </a:r>
            <a:r>
              <a:rPr lang="fr-FR" b="1" dirty="0"/>
              <a:t>:</a:t>
            </a:r>
            <a:endParaRPr lang="fr-FR" dirty="0"/>
          </a:p>
          <a:p>
            <a:pPr>
              <a:spcAft>
                <a:spcPts val="600"/>
              </a:spcAft>
            </a:pPr>
            <a:r>
              <a:rPr lang="fr-FR" b="1" i="1" dirty="0"/>
              <a:t>Pourquoi ?</a:t>
            </a:r>
          </a:p>
          <a:p>
            <a:pPr marL="285750" indent="-285750">
              <a:spcAft>
                <a:spcPts val="600"/>
              </a:spcAft>
              <a:buFont typeface="Wingdings" panose="05000000000000000000" pitchFamily="2" charset="2"/>
              <a:buChar char="§"/>
            </a:pPr>
            <a:r>
              <a:rPr lang="fr-FR" dirty="0"/>
              <a:t>Permettre aux élèves de mettre en œuvre la démarche scientifique.</a:t>
            </a:r>
          </a:p>
          <a:p>
            <a:pPr marL="285750" indent="-285750">
              <a:spcAft>
                <a:spcPts val="600"/>
              </a:spcAft>
              <a:buFont typeface="Wingdings" panose="05000000000000000000" pitchFamily="2" charset="2"/>
              <a:buChar char="§"/>
            </a:pPr>
            <a:r>
              <a:rPr lang="fr-FR" dirty="0"/>
              <a:t>Permettre aux élèves de prendre conscience de la richesse et de la variété de la démarche mathématique. </a:t>
            </a:r>
          </a:p>
          <a:p>
            <a:endParaRPr lang="fr-FR" dirty="0"/>
          </a:p>
          <a:p>
            <a:pPr>
              <a:spcAft>
                <a:spcPts val="600"/>
              </a:spcAft>
            </a:pPr>
            <a:r>
              <a:rPr lang="fr-FR" b="1" i="1" dirty="0"/>
              <a:t>Comment ?</a:t>
            </a:r>
          </a:p>
          <a:p>
            <a:pPr marL="285750" indent="-285750">
              <a:buFont typeface="Wingdings" panose="05000000000000000000" pitchFamily="2" charset="2"/>
              <a:buChar char="§"/>
            </a:pPr>
            <a:r>
              <a:rPr lang="fr-FR" b="1" i="1" dirty="0"/>
              <a:t>Travaux hors temps scolaire </a:t>
            </a:r>
            <a:r>
              <a:rPr lang="fr-FR" dirty="0"/>
              <a:t>(courts et fréquents) pour permettre, à travers </a:t>
            </a:r>
            <a:r>
              <a:rPr lang="fr-FR" b="1" i="1" dirty="0"/>
              <a:t>l’autonomie</a:t>
            </a:r>
            <a:r>
              <a:rPr lang="fr-FR" dirty="0"/>
              <a:t> laissée à chacun, le développement de la </a:t>
            </a:r>
            <a:r>
              <a:rPr lang="fr-FR" b="1" i="1" dirty="0"/>
              <a:t>prise d’initiative</a:t>
            </a:r>
            <a:r>
              <a:rPr lang="fr-FR" dirty="0"/>
              <a:t>, tout en assurant la </a:t>
            </a:r>
            <a:r>
              <a:rPr lang="fr-FR" b="1" i="1" dirty="0"/>
              <a:t>stabilisation</a:t>
            </a:r>
            <a:r>
              <a:rPr lang="fr-FR" dirty="0"/>
              <a:t> des connaissances et des compétences. </a:t>
            </a:r>
          </a:p>
          <a:p>
            <a:pPr marL="285750" indent="-285750">
              <a:buFont typeface="Wingdings" panose="05000000000000000000" pitchFamily="2" charset="2"/>
              <a:buChar char="§"/>
            </a:pPr>
            <a:r>
              <a:rPr lang="fr-FR" dirty="0"/>
              <a:t>Travail de groupe pour développer l’ouverture aux autres, la confiance, l’entraide …, éléments essentiels dans le monde du travail et dans la vie civique. </a:t>
            </a:r>
          </a:p>
          <a:p>
            <a:pPr marL="285750" indent="-285750">
              <a:buFont typeface="Wingdings" panose="05000000000000000000" pitchFamily="2" charset="2"/>
              <a:buChar char="§"/>
            </a:pPr>
            <a:r>
              <a:rPr lang="fr-FR" dirty="0"/>
              <a:t>Engager l’élève dans la résolution de problématiques étudiées, individuellement ou en équipe et développer, par conséquent sa confiance en lui. </a:t>
            </a:r>
          </a:p>
        </p:txBody>
      </p:sp>
    </p:spTree>
    <p:extLst>
      <p:ext uri="{BB962C8B-B14F-4D97-AF65-F5344CB8AC3E}">
        <p14:creationId xmlns:p14="http://schemas.microsoft.com/office/powerpoint/2010/main" val="278862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animEffect transition="in" filter="fade">
                                      <p:cBhvr>
                                        <p:cTn id="21" dur="500"/>
                                        <p:tgtEl>
                                          <p:spTgt spid="6">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6">
                                            <p:txEl>
                                              <p:pRg st="6" end="6"/>
                                            </p:txEl>
                                          </p:spTgt>
                                        </p:tgtEl>
                                        <p:attrNameLst>
                                          <p:attrName>style.visibility</p:attrName>
                                        </p:attrNameLst>
                                      </p:cBhvr>
                                      <p:to>
                                        <p:strVal val="visible"/>
                                      </p:to>
                                    </p:set>
                                    <p:animEffect transition="in" filter="fade">
                                      <p:cBhvr>
                                        <p:cTn id="24" dur="500"/>
                                        <p:tgtEl>
                                          <p:spTgt spid="6">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animEffect transition="in" filter="fade">
                                      <p:cBhvr>
                                        <p:cTn id="27" dur="500"/>
                                        <p:tgtEl>
                                          <p:spTgt spid="6">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6">
                                            <p:txEl>
                                              <p:pRg st="8" end="8"/>
                                            </p:txEl>
                                          </p:spTgt>
                                        </p:tgtEl>
                                        <p:attrNameLst>
                                          <p:attrName>style.visibility</p:attrName>
                                        </p:attrNameLst>
                                      </p:cBhvr>
                                      <p:to>
                                        <p:strVal val="visible"/>
                                      </p:to>
                                    </p:set>
                                    <p:animEffect transition="in" filter="fade">
                                      <p:cBhvr>
                                        <p:cTn id="30"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8C6A4E-1E1D-4BFE-9E74-5225AE6D5F93}"/>
              </a:ext>
            </a:extLst>
          </p:cNvPr>
          <p:cNvSpPr>
            <a:spLocks noGrp="1"/>
          </p:cNvSpPr>
          <p:nvPr>
            <p:ph type="title"/>
          </p:nvPr>
        </p:nvSpPr>
        <p:spPr/>
        <p:txBody>
          <a:bodyPr/>
          <a:lstStyle/>
          <a:p>
            <a:r>
              <a:rPr lang="fr-FR" dirty="0"/>
              <a:t>Résultats du sondage – Classe virtuelle</a:t>
            </a:r>
          </a:p>
        </p:txBody>
      </p:sp>
      <p:sp>
        <p:nvSpPr>
          <p:cNvPr id="4" name="Espace réservé du numéro de diapositive 3">
            <a:extLst>
              <a:ext uri="{FF2B5EF4-FFF2-40B4-BE49-F238E27FC236}">
                <a16:creationId xmlns:a16="http://schemas.microsoft.com/office/drawing/2014/main" id="{DA1C510F-8B57-4626-9A12-C8350B5A3DC6}"/>
              </a:ext>
            </a:extLst>
          </p:cNvPr>
          <p:cNvSpPr>
            <a:spLocks noGrp="1"/>
          </p:cNvSpPr>
          <p:nvPr>
            <p:ph type="sldNum" sz="quarter" idx="12"/>
          </p:nvPr>
        </p:nvSpPr>
        <p:spPr/>
        <p:txBody>
          <a:bodyPr/>
          <a:lstStyle/>
          <a:p>
            <a:fld id="{A786685B-2977-D546-9E3D-3CA676A47F0C}" type="slidenum">
              <a:rPr lang="fr-FR" smtClean="0"/>
              <a:t>21</a:t>
            </a:fld>
            <a:endParaRPr lang="fr-FR"/>
          </a:p>
        </p:txBody>
      </p:sp>
      <p:pic>
        <p:nvPicPr>
          <p:cNvPr id="3" name="Image 2">
            <a:extLst>
              <a:ext uri="{FF2B5EF4-FFF2-40B4-BE49-F238E27FC236}">
                <a16:creationId xmlns:a16="http://schemas.microsoft.com/office/drawing/2014/main" id="{4A75F031-1B9A-4DC8-8586-ECAB072C956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0" y="1464560"/>
            <a:ext cx="9144001" cy="3928880"/>
          </a:xfrm>
          <a:prstGeom prst="rect">
            <a:avLst/>
          </a:prstGeom>
        </p:spPr>
      </p:pic>
    </p:spTree>
    <p:extLst>
      <p:ext uri="{BB962C8B-B14F-4D97-AF65-F5344CB8AC3E}">
        <p14:creationId xmlns:p14="http://schemas.microsoft.com/office/powerpoint/2010/main" val="23314540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8C6A4E-1E1D-4BFE-9E74-5225AE6D5F93}"/>
              </a:ext>
            </a:extLst>
          </p:cNvPr>
          <p:cNvSpPr>
            <a:spLocks noGrp="1"/>
          </p:cNvSpPr>
          <p:nvPr>
            <p:ph type="title"/>
          </p:nvPr>
        </p:nvSpPr>
        <p:spPr/>
        <p:txBody>
          <a:bodyPr/>
          <a:lstStyle/>
          <a:p>
            <a:r>
              <a:rPr lang="fr-FR" dirty="0"/>
              <a:t>Résultats du sondage – Classe virtuelle</a:t>
            </a:r>
          </a:p>
        </p:txBody>
      </p:sp>
      <p:sp>
        <p:nvSpPr>
          <p:cNvPr id="4" name="Espace réservé du numéro de diapositive 3">
            <a:extLst>
              <a:ext uri="{FF2B5EF4-FFF2-40B4-BE49-F238E27FC236}">
                <a16:creationId xmlns:a16="http://schemas.microsoft.com/office/drawing/2014/main" id="{DA1C510F-8B57-4626-9A12-C8350B5A3DC6}"/>
              </a:ext>
            </a:extLst>
          </p:cNvPr>
          <p:cNvSpPr>
            <a:spLocks noGrp="1"/>
          </p:cNvSpPr>
          <p:nvPr>
            <p:ph type="sldNum" sz="quarter" idx="12"/>
          </p:nvPr>
        </p:nvSpPr>
        <p:spPr/>
        <p:txBody>
          <a:bodyPr/>
          <a:lstStyle/>
          <a:p>
            <a:fld id="{A786685B-2977-D546-9E3D-3CA676A47F0C}" type="slidenum">
              <a:rPr lang="fr-FR" smtClean="0"/>
              <a:t>22</a:t>
            </a:fld>
            <a:endParaRPr lang="fr-FR"/>
          </a:p>
        </p:txBody>
      </p:sp>
      <p:pic>
        <p:nvPicPr>
          <p:cNvPr id="5" name="Image 4">
            <a:extLst>
              <a:ext uri="{FF2B5EF4-FFF2-40B4-BE49-F238E27FC236}">
                <a16:creationId xmlns:a16="http://schemas.microsoft.com/office/drawing/2014/main" id="{06DDC260-184F-4499-BB6B-BB0AF89FA80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6548" y="1287977"/>
            <a:ext cx="9150548" cy="4837052"/>
          </a:xfrm>
          <a:prstGeom prst="rect">
            <a:avLst/>
          </a:prstGeom>
        </p:spPr>
      </p:pic>
    </p:spTree>
    <p:extLst>
      <p:ext uri="{BB962C8B-B14F-4D97-AF65-F5344CB8AC3E}">
        <p14:creationId xmlns:p14="http://schemas.microsoft.com/office/powerpoint/2010/main" val="17591192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1BEBFC-6189-4E0F-A872-9604F2F012F6}"/>
              </a:ext>
            </a:extLst>
          </p:cNvPr>
          <p:cNvSpPr>
            <a:spLocks noGrp="1"/>
          </p:cNvSpPr>
          <p:nvPr>
            <p:ph type="title"/>
          </p:nvPr>
        </p:nvSpPr>
        <p:spPr>
          <a:xfrm>
            <a:off x="223758" y="139661"/>
            <a:ext cx="8696484" cy="721428"/>
          </a:xfrm>
        </p:spPr>
        <p:txBody>
          <a:bodyPr>
            <a:normAutofit/>
          </a:bodyPr>
          <a:lstStyle/>
          <a:p>
            <a:pPr algn="ctr"/>
            <a:r>
              <a:rPr lang="fr-FR" altLang="fr-FR" sz="2400" dirty="0">
                <a:solidFill>
                  <a:srgbClr val="5AB88F"/>
                </a:solidFill>
              </a:rPr>
              <a:t>Préambule commun (CAP et BAC PRO) :</a:t>
            </a:r>
            <a:endParaRPr lang="fr-FR" dirty="0">
              <a:solidFill>
                <a:srgbClr val="5AB88F"/>
              </a:solidFill>
            </a:endParaRPr>
          </a:p>
        </p:txBody>
      </p:sp>
      <p:sp>
        <p:nvSpPr>
          <p:cNvPr id="4" name="Espace réservé du numéro de diapositive 3">
            <a:extLst>
              <a:ext uri="{FF2B5EF4-FFF2-40B4-BE49-F238E27FC236}">
                <a16:creationId xmlns:a16="http://schemas.microsoft.com/office/drawing/2014/main" id="{8E4003B5-5B02-425F-82AF-C21C3A99ED18}"/>
              </a:ext>
            </a:extLst>
          </p:cNvPr>
          <p:cNvSpPr>
            <a:spLocks noGrp="1"/>
          </p:cNvSpPr>
          <p:nvPr>
            <p:ph type="sldNum" sz="quarter" idx="12"/>
          </p:nvPr>
        </p:nvSpPr>
        <p:spPr>
          <a:xfrm>
            <a:off x="8149942" y="6353214"/>
            <a:ext cx="450457" cy="365125"/>
          </a:xfrm>
        </p:spPr>
        <p:txBody>
          <a:bodyPr/>
          <a:lstStyle/>
          <a:p>
            <a:fld id="{A786685B-2977-D546-9E3D-3CA676A47F0C}" type="slidenum">
              <a:rPr lang="fr-FR" smtClean="0"/>
              <a:t>23</a:t>
            </a:fld>
            <a:endParaRPr lang="fr-FR"/>
          </a:p>
        </p:txBody>
      </p:sp>
      <p:pic>
        <p:nvPicPr>
          <p:cNvPr id="5" name="Image 4">
            <a:extLst>
              <a:ext uri="{FF2B5EF4-FFF2-40B4-BE49-F238E27FC236}">
                <a16:creationId xmlns:a16="http://schemas.microsoft.com/office/drawing/2014/main" id="{CB9FAD3D-7D98-47B1-A202-5232B6CD5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998" y="5966548"/>
            <a:ext cx="1393241" cy="708563"/>
          </a:xfrm>
          <a:prstGeom prst="rect">
            <a:avLst/>
          </a:prstGeom>
        </p:spPr>
      </p:pic>
      <p:sp>
        <p:nvSpPr>
          <p:cNvPr id="6" name="ZoneTexte 5">
            <a:extLst>
              <a:ext uri="{FF2B5EF4-FFF2-40B4-BE49-F238E27FC236}">
                <a16:creationId xmlns:a16="http://schemas.microsoft.com/office/drawing/2014/main" id="{DAADD8EE-3A45-4921-B7F4-CAC431DEC7B8}"/>
              </a:ext>
            </a:extLst>
          </p:cNvPr>
          <p:cNvSpPr txBox="1"/>
          <p:nvPr/>
        </p:nvSpPr>
        <p:spPr>
          <a:xfrm>
            <a:off x="228600" y="1556792"/>
            <a:ext cx="8686800" cy="2339102"/>
          </a:xfrm>
          <a:prstGeom prst="rect">
            <a:avLst/>
          </a:prstGeom>
          <a:noFill/>
        </p:spPr>
        <p:txBody>
          <a:bodyPr wrap="square" rtlCol="0">
            <a:spAutoFit/>
          </a:bodyPr>
          <a:lstStyle/>
          <a:p>
            <a:pPr>
              <a:spcBef>
                <a:spcPts val="0"/>
              </a:spcBef>
              <a:spcAft>
                <a:spcPts val="600"/>
              </a:spcAft>
            </a:pPr>
            <a:r>
              <a:rPr lang="fr-FR" b="1" u="sng" dirty="0"/>
              <a:t>La diversité des activités et des travaux proposés </a:t>
            </a:r>
            <a:r>
              <a:rPr lang="fr-FR" b="1" dirty="0"/>
              <a:t>:</a:t>
            </a:r>
            <a:endParaRPr lang="fr-FR" dirty="0"/>
          </a:p>
          <a:p>
            <a:pPr>
              <a:spcAft>
                <a:spcPts val="600"/>
              </a:spcAft>
            </a:pPr>
            <a:r>
              <a:rPr lang="fr-FR" b="1" i="1" dirty="0"/>
              <a:t>Modalités ?</a:t>
            </a:r>
          </a:p>
          <a:p>
            <a:pPr marL="285750" indent="-285750">
              <a:spcAft>
                <a:spcPts val="600"/>
              </a:spcAft>
              <a:buFont typeface="Wingdings" panose="05000000000000000000" pitchFamily="2" charset="2"/>
              <a:buChar char="§"/>
            </a:pPr>
            <a:r>
              <a:rPr lang="fr-FR" dirty="0"/>
              <a:t>Permettre aux élèves de chercher, tester, prendre le risque de se tromper. </a:t>
            </a:r>
          </a:p>
          <a:p>
            <a:pPr marL="285750" indent="-285750">
              <a:spcAft>
                <a:spcPts val="600"/>
              </a:spcAft>
              <a:buFont typeface="Wingdings" panose="05000000000000000000" pitchFamily="2" charset="2"/>
              <a:buChar char="§"/>
            </a:pPr>
            <a:r>
              <a:rPr lang="fr-FR" dirty="0"/>
              <a:t>Permettre aux élèves de </a:t>
            </a:r>
            <a:r>
              <a:rPr lang="fr-FR" b="1" u="sng" dirty="0"/>
              <a:t>ne pas craindre l’erreur</a:t>
            </a:r>
            <a:r>
              <a:rPr lang="fr-FR" dirty="0"/>
              <a:t>, mais en tirer profit grâce au professeur qui l’aide à l’identifier, à l’analyser et à la surmonter. </a:t>
            </a:r>
            <a:r>
              <a:rPr lang="fr-FR" i="1" dirty="0"/>
              <a:t>Ce travail sur l’erreur participe à la construction de ses apprentissages</a:t>
            </a:r>
            <a:r>
              <a:rPr lang="fr-FR" dirty="0"/>
              <a:t>. </a:t>
            </a:r>
          </a:p>
          <a:p>
            <a:pPr marL="285750" indent="-285750">
              <a:spcAft>
                <a:spcPts val="600"/>
              </a:spcAft>
              <a:buFont typeface="Wingdings" panose="05000000000000000000" pitchFamily="2" charset="2"/>
              <a:buChar char="§"/>
            </a:pPr>
            <a:r>
              <a:rPr lang="fr-FR" dirty="0"/>
              <a:t>Le professeur veille à établir un équilibre entre les divers temps de l’apprentissage.</a:t>
            </a:r>
          </a:p>
        </p:txBody>
      </p:sp>
    </p:spTree>
    <p:extLst>
      <p:ext uri="{BB962C8B-B14F-4D97-AF65-F5344CB8AC3E}">
        <p14:creationId xmlns:p14="http://schemas.microsoft.com/office/powerpoint/2010/main" val="304068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fade">
                                      <p:cBhvr>
                                        <p:cTn id="20" dur="500"/>
                                        <p:tgtEl>
                                          <p:spTgt spid="6">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Effect transition="in" filter="fade">
                                      <p:cBhvr>
                                        <p:cTn id="25"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8C6A4E-1E1D-4BFE-9E74-5225AE6D5F93}"/>
              </a:ext>
            </a:extLst>
          </p:cNvPr>
          <p:cNvSpPr>
            <a:spLocks noGrp="1"/>
          </p:cNvSpPr>
          <p:nvPr>
            <p:ph type="title"/>
          </p:nvPr>
        </p:nvSpPr>
        <p:spPr/>
        <p:txBody>
          <a:bodyPr/>
          <a:lstStyle/>
          <a:p>
            <a:r>
              <a:rPr lang="fr-FR" dirty="0"/>
              <a:t>Résultats du sondage – Classe virtuelle</a:t>
            </a:r>
          </a:p>
        </p:txBody>
      </p:sp>
      <p:sp>
        <p:nvSpPr>
          <p:cNvPr id="4" name="Espace réservé du numéro de diapositive 3">
            <a:extLst>
              <a:ext uri="{FF2B5EF4-FFF2-40B4-BE49-F238E27FC236}">
                <a16:creationId xmlns:a16="http://schemas.microsoft.com/office/drawing/2014/main" id="{DA1C510F-8B57-4626-9A12-C8350B5A3DC6}"/>
              </a:ext>
            </a:extLst>
          </p:cNvPr>
          <p:cNvSpPr>
            <a:spLocks noGrp="1"/>
          </p:cNvSpPr>
          <p:nvPr>
            <p:ph type="sldNum" sz="quarter" idx="12"/>
          </p:nvPr>
        </p:nvSpPr>
        <p:spPr/>
        <p:txBody>
          <a:bodyPr/>
          <a:lstStyle/>
          <a:p>
            <a:fld id="{A786685B-2977-D546-9E3D-3CA676A47F0C}" type="slidenum">
              <a:rPr lang="fr-FR" smtClean="0"/>
              <a:t>24</a:t>
            </a:fld>
            <a:endParaRPr lang="fr-FR"/>
          </a:p>
        </p:txBody>
      </p:sp>
      <p:pic>
        <p:nvPicPr>
          <p:cNvPr id="3" name="Image 2">
            <a:extLst>
              <a:ext uri="{FF2B5EF4-FFF2-40B4-BE49-F238E27FC236}">
                <a16:creationId xmlns:a16="http://schemas.microsoft.com/office/drawing/2014/main" id="{A6B77104-2652-4ACE-843A-36C47EB850E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5898" y="1955800"/>
            <a:ext cx="9134705" cy="2946399"/>
          </a:xfrm>
          <a:prstGeom prst="rect">
            <a:avLst/>
          </a:prstGeom>
        </p:spPr>
      </p:pic>
    </p:spTree>
    <p:extLst>
      <p:ext uri="{BB962C8B-B14F-4D97-AF65-F5344CB8AC3E}">
        <p14:creationId xmlns:p14="http://schemas.microsoft.com/office/powerpoint/2010/main" val="25134884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1BEBFC-6189-4E0F-A872-9604F2F012F6}"/>
              </a:ext>
            </a:extLst>
          </p:cNvPr>
          <p:cNvSpPr>
            <a:spLocks noGrp="1"/>
          </p:cNvSpPr>
          <p:nvPr>
            <p:ph type="title"/>
          </p:nvPr>
        </p:nvSpPr>
        <p:spPr>
          <a:xfrm>
            <a:off x="223758" y="139661"/>
            <a:ext cx="8696484" cy="721428"/>
          </a:xfrm>
        </p:spPr>
        <p:txBody>
          <a:bodyPr>
            <a:normAutofit/>
          </a:bodyPr>
          <a:lstStyle/>
          <a:p>
            <a:pPr algn="ctr"/>
            <a:r>
              <a:rPr lang="fr-FR" altLang="fr-FR" sz="2400" dirty="0">
                <a:solidFill>
                  <a:srgbClr val="5AB88F"/>
                </a:solidFill>
              </a:rPr>
              <a:t>Préambule commun (CAP et BAC PRO) :</a:t>
            </a:r>
            <a:endParaRPr lang="fr-FR" dirty="0">
              <a:solidFill>
                <a:srgbClr val="5AB88F"/>
              </a:solidFill>
            </a:endParaRPr>
          </a:p>
        </p:txBody>
      </p:sp>
      <p:sp>
        <p:nvSpPr>
          <p:cNvPr id="4" name="Espace réservé du numéro de diapositive 3">
            <a:extLst>
              <a:ext uri="{FF2B5EF4-FFF2-40B4-BE49-F238E27FC236}">
                <a16:creationId xmlns:a16="http://schemas.microsoft.com/office/drawing/2014/main" id="{8E4003B5-5B02-425F-82AF-C21C3A99ED18}"/>
              </a:ext>
            </a:extLst>
          </p:cNvPr>
          <p:cNvSpPr>
            <a:spLocks noGrp="1"/>
          </p:cNvSpPr>
          <p:nvPr>
            <p:ph type="sldNum" sz="quarter" idx="12"/>
          </p:nvPr>
        </p:nvSpPr>
        <p:spPr>
          <a:xfrm>
            <a:off x="8149942" y="6353214"/>
            <a:ext cx="450457" cy="365125"/>
          </a:xfrm>
        </p:spPr>
        <p:txBody>
          <a:bodyPr/>
          <a:lstStyle/>
          <a:p>
            <a:fld id="{A786685B-2977-D546-9E3D-3CA676A47F0C}" type="slidenum">
              <a:rPr lang="fr-FR" smtClean="0"/>
              <a:t>25</a:t>
            </a:fld>
            <a:endParaRPr lang="fr-FR"/>
          </a:p>
        </p:txBody>
      </p:sp>
      <p:pic>
        <p:nvPicPr>
          <p:cNvPr id="5" name="Image 4">
            <a:extLst>
              <a:ext uri="{FF2B5EF4-FFF2-40B4-BE49-F238E27FC236}">
                <a16:creationId xmlns:a16="http://schemas.microsoft.com/office/drawing/2014/main" id="{CB9FAD3D-7D98-47B1-A202-5232B6CD5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998" y="5966548"/>
            <a:ext cx="1393241" cy="708563"/>
          </a:xfrm>
          <a:prstGeom prst="rect">
            <a:avLst/>
          </a:prstGeom>
        </p:spPr>
      </p:pic>
      <p:sp>
        <p:nvSpPr>
          <p:cNvPr id="7" name="ZoneTexte 6">
            <a:extLst>
              <a:ext uri="{FF2B5EF4-FFF2-40B4-BE49-F238E27FC236}">
                <a16:creationId xmlns:a16="http://schemas.microsoft.com/office/drawing/2014/main" id="{8B0ED2AD-FFCB-4123-BAD5-2D635C3DE101}"/>
              </a:ext>
            </a:extLst>
          </p:cNvPr>
          <p:cNvSpPr txBox="1"/>
          <p:nvPr/>
        </p:nvSpPr>
        <p:spPr>
          <a:xfrm>
            <a:off x="228600" y="1060217"/>
            <a:ext cx="8686800" cy="369332"/>
          </a:xfrm>
          <a:prstGeom prst="rect">
            <a:avLst/>
          </a:prstGeom>
          <a:noFill/>
        </p:spPr>
        <p:txBody>
          <a:bodyPr wrap="square" rtlCol="0">
            <a:spAutoFit/>
          </a:bodyPr>
          <a:lstStyle/>
          <a:p>
            <a:pPr>
              <a:spcBef>
                <a:spcPts val="0"/>
              </a:spcBef>
              <a:spcAft>
                <a:spcPts val="600"/>
              </a:spcAft>
            </a:pPr>
            <a:r>
              <a:rPr lang="fr-FR" b="1" u="sng" dirty="0"/>
              <a:t>La diversité des activités et des travaux </a:t>
            </a:r>
            <a:r>
              <a:rPr lang="fr-FR" b="1" dirty="0"/>
              <a:t>:</a:t>
            </a:r>
            <a:endParaRPr lang="fr-FR" dirty="0"/>
          </a:p>
        </p:txBody>
      </p:sp>
      <p:graphicFrame>
        <p:nvGraphicFramePr>
          <p:cNvPr id="8" name="Diagramme 7">
            <a:extLst>
              <a:ext uri="{FF2B5EF4-FFF2-40B4-BE49-F238E27FC236}">
                <a16:creationId xmlns:a16="http://schemas.microsoft.com/office/drawing/2014/main" id="{C561400F-1C68-4A31-941A-631C6CCE96B1}"/>
              </a:ext>
            </a:extLst>
          </p:cNvPr>
          <p:cNvGraphicFramePr/>
          <p:nvPr>
            <p:extLst>
              <p:ext uri="{D42A27DB-BD31-4B8C-83A1-F6EECF244321}">
                <p14:modId xmlns:p14="http://schemas.microsoft.com/office/powerpoint/2010/main" val="1050544601"/>
              </p:ext>
            </p:extLst>
          </p:nvPr>
        </p:nvGraphicFramePr>
        <p:xfrm>
          <a:off x="1302149" y="746401"/>
          <a:ext cx="7687884" cy="56195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4757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graphicEl>
                                              <a:dgm id="{612F9592-CD81-42A9-B31F-203EFF0A523E}"/>
                                            </p:graphicEl>
                                          </p:spTgt>
                                        </p:tgtEl>
                                        <p:attrNameLst>
                                          <p:attrName>style.visibility</p:attrName>
                                        </p:attrNameLst>
                                      </p:cBhvr>
                                      <p:to>
                                        <p:strVal val="visible"/>
                                      </p:to>
                                    </p:set>
                                    <p:animEffect transition="in" filter="fade">
                                      <p:cBhvr>
                                        <p:cTn id="12" dur="500"/>
                                        <p:tgtEl>
                                          <p:spTgt spid="8">
                                            <p:graphicEl>
                                              <a:dgm id="{612F9592-CD81-42A9-B31F-203EFF0A523E}"/>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graphicEl>
                                              <a:dgm id="{D781A742-7E12-4C55-A7A2-D7E1F6762DEE}"/>
                                            </p:graphicEl>
                                          </p:spTgt>
                                        </p:tgtEl>
                                        <p:attrNameLst>
                                          <p:attrName>style.visibility</p:attrName>
                                        </p:attrNameLst>
                                      </p:cBhvr>
                                      <p:to>
                                        <p:strVal val="visible"/>
                                      </p:to>
                                    </p:set>
                                    <p:animEffect transition="in" filter="fade">
                                      <p:cBhvr>
                                        <p:cTn id="17" dur="500"/>
                                        <p:tgtEl>
                                          <p:spTgt spid="8">
                                            <p:graphicEl>
                                              <a:dgm id="{D781A742-7E12-4C55-A7A2-D7E1F6762DEE}"/>
                                            </p:graphic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graphicEl>
                                              <a:dgm id="{A62CA180-F32E-40B9-AC3D-40B0E37A5829}"/>
                                            </p:graphicEl>
                                          </p:spTgt>
                                        </p:tgtEl>
                                        <p:attrNameLst>
                                          <p:attrName>style.visibility</p:attrName>
                                        </p:attrNameLst>
                                      </p:cBhvr>
                                      <p:to>
                                        <p:strVal val="visible"/>
                                      </p:to>
                                    </p:set>
                                    <p:animEffect transition="in" filter="fade">
                                      <p:cBhvr>
                                        <p:cTn id="20" dur="500"/>
                                        <p:tgtEl>
                                          <p:spTgt spid="8">
                                            <p:graphicEl>
                                              <a:dgm id="{A62CA180-F32E-40B9-AC3D-40B0E37A5829}"/>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graphicEl>
                                              <a:dgm id="{C2035803-BE40-42D7-81A3-B25D8B337ECB}"/>
                                            </p:graphicEl>
                                          </p:spTgt>
                                        </p:tgtEl>
                                        <p:attrNameLst>
                                          <p:attrName>style.visibility</p:attrName>
                                        </p:attrNameLst>
                                      </p:cBhvr>
                                      <p:to>
                                        <p:strVal val="visible"/>
                                      </p:to>
                                    </p:set>
                                    <p:animEffect transition="in" filter="fade">
                                      <p:cBhvr>
                                        <p:cTn id="25" dur="500"/>
                                        <p:tgtEl>
                                          <p:spTgt spid="8">
                                            <p:graphicEl>
                                              <a:dgm id="{C2035803-BE40-42D7-81A3-B25D8B337ECB}"/>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graphicEl>
                                              <a:dgm id="{F639F59E-0463-4C3F-94E0-F96B3DD8ED74}"/>
                                            </p:graphicEl>
                                          </p:spTgt>
                                        </p:tgtEl>
                                        <p:attrNameLst>
                                          <p:attrName>style.visibility</p:attrName>
                                        </p:attrNameLst>
                                      </p:cBhvr>
                                      <p:to>
                                        <p:strVal val="visible"/>
                                      </p:to>
                                    </p:set>
                                    <p:animEffect transition="in" filter="fade">
                                      <p:cBhvr>
                                        <p:cTn id="28" dur="500"/>
                                        <p:tgtEl>
                                          <p:spTgt spid="8">
                                            <p:graphicEl>
                                              <a:dgm id="{F639F59E-0463-4C3F-94E0-F96B3DD8ED74}"/>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graphicEl>
                                              <a:dgm id="{5D319781-680B-437D-96B9-7EFA230838C6}"/>
                                            </p:graphicEl>
                                          </p:spTgt>
                                        </p:tgtEl>
                                        <p:attrNameLst>
                                          <p:attrName>style.visibility</p:attrName>
                                        </p:attrNameLst>
                                      </p:cBhvr>
                                      <p:to>
                                        <p:strVal val="visible"/>
                                      </p:to>
                                    </p:set>
                                    <p:animEffect transition="in" filter="fade">
                                      <p:cBhvr>
                                        <p:cTn id="33" dur="500"/>
                                        <p:tgtEl>
                                          <p:spTgt spid="8">
                                            <p:graphicEl>
                                              <a:dgm id="{5D319781-680B-437D-96B9-7EFA230838C6}"/>
                                            </p:graphic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
                                            <p:graphicEl>
                                              <a:dgm id="{4586B13B-8175-4228-ACA0-49E34B57813A}"/>
                                            </p:graphicEl>
                                          </p:spTgt>
                                        </p:tgtEl>
                                        <p:attrNameLst>
                                          <p:attrName>style.visibility</p:attrName>
                                        </p:attrNameLst>
                                      </p:cBhvr>
                                      <p:to>
                                        <p:strVal val="visible"/>
                                      </p:to>
                                    </p:set>
                                    <p:animEffect transition="in" filter="fade">
                                      <p:cBhvr>
                                        <p:cTn id="36" dur="500"/>
                                        <p:tgtEl>
                                          <p:spTgt spid="8">
                                            <p:graphicEl>
                                              <a:dgm id="{4586B13B-8175-4228-ACA0-49E34B57813A}"/>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
                                            <p:graphicEl>
                                              <a:dgm id="{21B7EA3E-99B2-4A18-903C-47EA4FF4DCC3}"/>
                                            </p:graphicEl>
                                          </p:spTgt>
                                        </p:tgtEl>
                                        <p:attrNameLst>
                                          <p:attrName>style.visibility</p:attrName>
                                        </p:attrNameLst>
                                      </p:cBhvr>
                                      <p:to>
                                        <p:strVal val="visible"/>
                                      </p:to>
                                    </p:set>
                                    <p:animEffect transition="in" filter="fade">
                                      <p:cBhvr>
                                        <p:cTn id="41" dur="500"/>
                                        <p:tgtEl>
                                          <p:spTgt spid="8">
                                            <p:graphicEl>
                                              <a:dgm id="{21B7EA3E-99B2-4A18-903C-47EA4FF4DCC3}"/>
                                            </p:graphic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
                                            <p:graphicEl>
                                              <a:dgm id="{932BEB67-08CF-4802-991D-DBA08DBB39BE}"/>
                                            </p:graphicEl>
                                          </p:spTgt>
                                        </p:tgtEl>
                                        <p:attrNameLst>
                                          <p:attrName>style.visibility</p:attrName>
                                        </p:attrNameLst>
                                      </p:cBhvr>
                                      <p:to>
                                        <p:strVal val="visible"/>
                                      </p:to>
                                    </p:set>
                                    <p:animEffect transition="in" filter="fade">
                                      <p:cBhvr>
                                        <p:cTn id="44" dur="500"/>
                                        <p:tgtEl>
                                          <p:spTgt spid="8">
                                            <p:graphicEl>
                                              <a:dgm id="{932BEB67-08CF-4802-991D-DBA08DBB39BE}"/>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8">
                                            <p:graphicEl>
                                              <a:dgm id="{113E1DB4-E805-4201-B0DF-4DF05671291F}"/>
                                            </p:graphicEl>
                                          </p:spTgt>
                                        </p:tgtEl>
                                        <p:attrNameLst>
                                          <p:attrName>style.visibility</p:attrName>
                                        </p:attrNameLst>
                                      </p:cBhvr>
                                      <p:to>
                                        <p:strVal val="visible"/>
                                      </p:to>
                                    </p:set>
                                    <p:animEffect transition="in" filter="fade">
                                      <p:cBhvr>
                                        <p:cTn id="49" dur="500"/>
                                        <p:tgtEl>
                                          <p:spTgt spid="8">
                                            <p:graphicEl>
                                              <a:dgm id="{113E1DB4-E805-4201-B0DF-4DF05671291F}"/>
                                            </p:graphic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8">
                                            <p:graphicEl>
                                              <a:dgm id="{C834C989-553B-4BF8-AC58-1B5DE3E1E361}"/>
                                            </p:graphicEl>
                                          </p:spTgt>
                                        </p:tgtEl>
                                        <p:attrNameLst>
                                          <p:attrName>style.visibility</p:attrName>
                                        </p:attrNameLst>
                                      </p:cBhvr>
                                      <p:to>
                                        <p:strVal val="visible"/>
                                      </p:to>
                                    </p:set>
                                    <p:animEffect transition="in" filter="fade">
                                      <p:cBhvr>
                                        <p:cTn id="52" dur="500"/>
                                        <p:tgtEl>
                                          <p:spTgt spid="8">
                                            <p:graphicEl>
                                              <a:dgm id="{C834C989-553B-4BF8-AC58-1B5DE3E1E361}"/>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
                                            <p:graphicEl>
                                              <a:dgm id="{829C858E-D964-478E-BF0B-671EBE5E10E0}"/>
                                            </p:graphicEl>
                                          </p:spTgt>
                                        </p:tgtEl>
                                        <p:attrNameLst>
                                          <p:attrName>style.visibility</p:attrName>
                                        </p:attrNameLst>
                                      </p:cBhvr>
                                      <p:to>
                                        <p:strVal val="visible"/>
                                      </p:to>
                                    </p:set>
                                    <p:animEffect transition="in" filter="fade">
                                      <p:cBhvr>
                                        <p:cTn id="57" dur="500"/>
                                        <p:tgtEl>
                                          <p:spTgt spid="8">
                                            <p:graphicEl>
                                              <a:dgm id="{829C858E-D964-478E-BF0B-671EBE5E10E0}"/>
                                            </p:graphic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8">
                                            <p:graphicEl>
                                              <a:dgm id="{C7D5DDC2-9418-4C56-8970-C7ECE645747C}"/>
                                            </p:graphicEl>
                                          </p:spTgt>
                                        </p:tgtEl>
                                        <p:attrNameLst>
                                          <p:attrName>style.visibility</p:attrName>
                                        </p:attrNameLst>
                                      </p:cBhvr>
                                      <p:to>
                                        <p:strVal val="visible"/>
                                      </p:to>
                                    </p:set>
                                    <p:animEffect transition="in" filter="fade">
                                      <p:cBhvr>
                                        <p:cTn id="60" dur="500"/>
                                        <p:tgtEl>
                                          <p:spTgt spid="8">
                                            <p:graphicEl>
                                              <a:dgm id="{C7D5DDC2-9418-4C56-8970-C7ECE645747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lvl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1BEBFC-6189-4E0F-A872-9604F2F012F6}"/>
              </a:ext>
            </a:extLst>
          </p:cNvPr>
          <p:cNvSpPr>
            <a:spLocks noGrp="1"/>
          </p:cNvSpPr>
          <p:nvPr>
            <p:ph type="title"/>
          </p:nvPr>
        </p:nvSpPr>
        <p:spPr>
          <a:xfrm>
            <a:off x="223758" y="139661"/>
            <a:ext cx="8696484" cy="721428"/>
          </a:xfrm>
        </p:spPr>
        <p:txBody>
          <a:bodyPr>
            <a:normAutofit/>
          </a:bodyPr>
          <a:lstStyle/>
          <a:p>
            <a:pPr algn="ctr"/>
            <a:r>
              <a:rPr lang="fr-FR" altLang="fr-FR" sz="2400" dirty="0">
                <a:solidFill>
                  <a:srgbClr val="5AB88F"/>
                </a:solidFill>
              </a:rPr>
              <a:t>Préambule commun (CAP et BAC PRO) :</a:t>
            </a:r>
            <a:endParaRPr lang="fr-FR" dirty="0">
              <a:solidFill>
                <a:srgbClr val="5AB88F"/>
              </a:solidFill>
            </a:endParaRPr>
          </a:p>
        </p:txBody>
      </p:sp>
      <p:sp>
        <p:nvSpPr>
          <p:cNvPr id="4" name="Espace réservé du numéro de diapositive 3">
            <a:extLst>
              <a:ext uri="{FF2B5EF4-FFF2-40B4-BE49-F238E27FC236}">
                <a16:creationId xmlns:a16="http://schemas.microsoft.com/office/drawing/2014/main" id="{8E4003B5-5B02-425F-82AF-C21C3A99ED18}"/>
              </a:ext>
            </a:extLst>
          </p:cNvPr>
          <p:cNvSpPr>
            <a:spLocks noGrp="1"/>
          </p:cNvSpPr>
          <p:nvPr>
            <p:ph type="sldNum" sz="quarter" idx="12"/>
          </p:nvPr>
        </p:nvSpPr>
        <p:spPr>
          <a:xfrm>
            <a:off x="8149942" y="6353214"/>
            <a:ext cx="450457" cy="365125"/>
          </a:xfrm>
        </p:spPr>
        <p:txBody>
          <a:bodyPr/>
          <a:lstStyle/>
          <a:p>
            <a:fld id="{A786685B-2977-D546-9E3D-3CA676A47F0C}" type="slidenum">
              <a:rPr lang="fr-FR" smtClean="0"/>
              <a:t>26</a:t>
            </a:fld>
            <a:endParaRPr lang="fr-FR"/>
          </a:p>
        </p:txBody>
      </p:sp>
      <p:pic>
        <p:nvPicPr>
          <p:cNvPr id="5" name="Image 4">
            <a:extLst>
              <a:ext uri="{FF2B5EF4-FFF2-40B4-BE49-F238E27FC236}">
                <a16:creationId xmlns:a16="http://schemas.microsoft.com/office/drawing/2014/main" id="{CB9FAD3D-7D98-47B1-A202-5232B6CD5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998" y="5966548"/>
            <a:ext cx="1393241" cy="708563"/>
          </a:xfrm>
          <a:prstGeom prst="rect">
            <a:avLst/>
          </a:prstGeom>
        </p:spPr>
      </p:pic>
      <p:sp>
        <p:nvSpPr>
          <p:cNvPr id="6" name="ZoneTexte 5">
            <a:extLst>
              <a:ext uri="{FF2B5EF4-FFF2-40B4-BE49-F238E27FC236}">
                <a16:creationId xmlns:a16="http://schemas.microsoft.com/office/drawing/2014/main" id="{8137FB11-A48B-4F03-9E22-79641BAA495A}"/>
              </a:ext>
            </a:extLst>
          </p:cNvPr>
          <p:cNvSpPr txBox="1"/>
          <p:nvPr/>
        </p:nvSpPr>
        <p:spPr>
          <a:xfrm>
            <a:off x="228600" y="1011159"/>
            <a:ext cx="8686800" cy="2616101"/>
          </a:xfrm>
          <a:prstGeom prst="rect">
            <a:avLst/>
          </a:prstGeom>
          <a:noFill/>
        </p:spPr>
        <p:txBody>
          <a:bodyPr wrap="square" rtlCol="0">
            <a:spAutoFit/>
          </a:bodyPr>
          <a:lstStyle/>
          <a:p>
            <a:pPr>
              <a:spcBef>
                <a:spcPts val="0"/>
              </a:spcBef>
              <a:spcAft>
                <a:spcPts val="600"/>
              </a:spcAft>
            </a:pPr>
            <a:r>
              <a:rPr lang="fr-FR" b="1" u="sng" dirty="0"/>
              <a:t>La trace écrite </a:t>
            </a:r>
            <a:r>
              <a:rPr lang="fr-FR" b="1" dirty="0"/>
              <a:t>:</a:t>
            </a:r>
            <a:endParaRPr lang="fr-FR" dirty="0"/>
          </a:p>
          <a:p>
            <a:pPr>
              <a:spcAft>
                <a:spcPts val="600"/>
              </a:spcAft>
            </a:pPr>
            <a:r>
              <a:rPr lang="fr-FR" b="1" i="1" dirty="0"/>
              <a:t>Pourquoi ?</a:t>
            </a:r>
          </a:p>
          <a:p>
            <a:pPr marL="285750" indent="-285750">
              <a:spcAft>
                <a:spcPts val="600"/>
              </a:spcAft>
              <a:buFont typeface="Wingdings" panose="05000000000000000000" pitchFamily="2" charset="2"/>
              <a:buChar char="§"/>
            </a:pPr>
            <a:r>
              <a:rPr lang="fr-FR" dirty="0"/>
              <a:t>Permettre de mettre en évidence et de définir les modèles et lois que les élèves pourront utiliser dans d’autres contextes et, ainsi, consolider les savoirs en vue d’une utilisation dans d’autres contextes.</a:t>
            </a:r>
          </a:p>
          <a:p>
            <a:endParaRPr lang="fr-FR" dirty="0"/>
          </a:p>
          <a:p>
            <a:pPr>
              <a:spcAft>
                <a:spcPts val="600"/>
              </a:spcAft>
            </a:pPr>
            <a:r>
              <a:rPr lang="fr-FR" b="1" i="1" dirty="0"/>
              <a:t>Comment ?</a:t>
            </a:r>
            <a:endParaRPr lang="fr-FR" dirty="0"/>
          </a:p>
          <a:p>
            <a:pPr marL="285750" indent="-285750">
              <a:buFont typeface="Wingdings" panose="05000000000000000000" pitchFamily="2" charset="2"/>
              <a:buChar char="§"/>
            </a:pPr>
            <a:r>
              <a:rPr lang="fr-FR" dirty="0"/>
              <a:t>Être courte, fonctionnelle et avoir un sens pour l’élève. </a:t>
            </a:r>
          </a:p>
        </p:txBody>
      </p:sp>
      <p:graphicFrame>
        <p:nvGraphicFramePr>
          <p:cNvPr id="7" name="Diagramme 6">
            <a:extLst>
              <a:ext uri="{FF2B5EF4-FFF2-40B4-BE49-F238E27FC236}">
                <a16:creationId xmlns:a16="http://schemas.microsoft.com/office/drawing/2014/main" id="{1A25F650-D664-4B0B-9CC3-907260309D72}"/>
              </a:ext>
            </a:extLst>
          </p:cNvPr>
          <p:cNvGraphicFramePr/>
          <p:nvPr>
            <p:extLst>
              <p:ext uri="{D42A27DB-BD31-4B8C-83A1-F6EECF244321}">
                <p14:modId xmlns:p14="http://schemas.microsoft.com/office/powerpoint/2010/main" val="4244866573"/>
              </p:ext>
            </p:extLst>
          </p:nvPr>
        </p:nvGraphicFramePr>
        <p:xfrm>
          <a:off x="876300" y="3552618"/>
          <a:ext cx="7391400" cy="21917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5409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xEl>
                                              <p:pRg st="4" end="4"/>
                                            </p:txEl>
                                          </p:spTgt>
                                        </p:tgtEl>
                                        <p:attrNameLst>
                                          <p:attrName>style.visibility</p:attrName>
                                        </p:attrNameLst>
                                      </p:cBhvr>
                                      <p:to>
                                        <p:strVal val="visible"/>
                                      </p:to>
                                    </p:set>
                                    <p:animEffect transition="in" filter="fade">
                                      <p:cBhvr>
                                        <p:cTn id="18" dur="500"/>
                                        <p:tgtEl>
                                          <p:spTgt spid="6">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animEffect transition="in" filter="fade">
                                      <p:cBhvr>
                                        <p:cTn id="21" dur="500"/>
                                        <p:tgtEl>
                                          <p:spTgt spid="6">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graphicEl>
                                              <a:dgm id="{85A3E83A-763A-436C-8E63-EEFF93057983}"/>
                                            </p:graphicEl>
                                          </p:spTgt>
                                        </p:tgtEl>
                                        <p:attrNameLst>
                                          <p:attrName>style.visibility</p:attrName>
                                        </p:attrNameLst>
                                      </p:cBhvr>
                                      <p:to>
                                        <p:strVal val="visible"/>
                                      </p:to>
                                    </p:set>
                                    <p:animEffect transition="in" filter="fade">
                                      <p:cBhvr>
                                        <p:cTn id="26" dur="500"/>
                                        <p:tgtEl>
                                          <p:spTgt spid="7">
                                            <p:graphicEl>
                                              <a:dgm id="{85A3E83A-763A-436C-8E63-EEFF93057983}"/>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graphicEl>
                                              <a:dgm id="{9794E135-843E-481C-B8B2-34F90A9DF203}"/>
                                            </p:graphicEl>
                                          </p:spTgt>
                                        </p:tgtEl>
                                        <p:attrNameLst>
                                          <p:attrName>style.visibility</p:attrName>
                                        </p:attrNameLst>
                                      </p:cBhvr>
                                      <p:to>
                                        <p:strVal val="visible"/>
                                      </p:to>
                                    </p:set>
                                    <p:animEffect transition="in" filter="fade">
                                      <p:cBhvr>
                                        <p:cTn id="31" dur="500"/>
                                        <p:tgtEl>
                                          <p:spTgt spid="7">
                                            <p:graphicEl>
                                              <a:dgm id="{9794E135-843E-481C-B8B2-34F90A9DF203}"/>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graphicEl>
                                              <a:dgm id="{7FA8C85D-0358-4325-B6A2-15ADC31C050B}"/>
                                            </p:graphicEl>
                                          </p:spTgt>
                                        </p:tgtEl>
                                        <p:attrNameLst>
                                          <p:attrName>style.visibility</p:attrName>
                                        </p:attrNameLst>
                                      </p:cBhvr>
                                      <p:to>
                                        <p:strVal val="visible"/>
                                      </p:to>
                                    </p:set>
                                    <p:animEffect transition="in" filter="fade">
                                      <p:cBhvr>
                                        <p:cTn id="34" dur="500"/>
                                        <p:tgtEl>
                                          <p:spTgt spid="7">
                                            <p:graphicEl>
                                              <a:dgm id="{7FA8C85D-0358-4325-B6A2-15ADC31C050B}"/>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graphicEl>
                                              <a:dgm id="{AF492D48-B99F-4120-9AC4-73BB6E893020}"/>
                                            </p:graphicEl>
                                          </p:spTgt>
                                        </p:tgtEl>
                                        <p:attrNameLst>
                                          <p:attrName>style.visibility</p:attrName>
                                        </p:attrNameLst>
                                      </p:cBhvr>
                                      <p:to>
                                        <p:strVal val="visible"/>
                                      </p:to>
                                    </p:set>
                                    <p:animEffect transition="in" filter="fade">
                                      <p:cBhvr>
                                        <p:cTn id="39" dur="500"/>
                                        <p:tgtEl>
                                          <p:spTgt spid="7">
                                            <p:graphicEl>
                                              <a:dgm id="{AF492D48-B99F-4120-9AC4-73BB6E893020}"/>
                                            </p:graphic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
                                            <p:graphicEl>
                                              <a:dgm id="{EA9597EC-0061-4DED-87F5-6FDB4A022F46}"/>
                                            </p:graphicEl>
                                          </p:spTgt>
                                        </p:tgtEl>
                                        <p:attrNameLst>
                                          <p:attrName>style.visibility</p:attrName>
                                        </p:attrNameLst>
                                      </p:cBhvr>
                                      <p:to>
                                        <p:strVal val="visible"/>
                                      </p:to>
                                    </p:set>
                                    <p:animEffect transition="in" filter="fade">
                                      <p:cBhvr>
                                        <p:cTn id="42" dur="500"/>
                                        <p:tgtEl>
                                          <p:spTgt spid="7">
                                            <p:graphicEl>
                                              <a:dgm id="{EA9597EC-0061-4DED-87F5-6FDB4A022F46}"/>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graphicEl>
                                              <a:dgm id="{64336E68-B82C-4E56-8CC6-5B74378A968C}"/>
                                            </p:graphicEl>
                                          </p:spTgt>
                                        </p:tgtEl>
                                        <p:attrNameLst>
                                          <p:attrName>style.visibility</p:attrName>
                                        </p:attrNameLst>
                                      </p:cBhvr>
                                      <p:to>
                                        <p:strVal val="visible"/>
                                      </p:to>
                                    </p:set>
                                    <p:animEffect transition="in" filter="fade">
                                      <p:cBhvr>
                                        <p:cTn id="47" dur="500"/>
                                        <p:tgtEl>
                                          <p:spTgt spid="7">
                                            <p:graphicEl>
                                              <a:dgm id="{64336E68-B82C-4E56-8CC6-5B74378A968C}"/>
                                            </p:graphic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
                                            <p:graphicEl>
                                              <a:dgm id="{27355260-A260-48E0-B979-70CD38751367}"/>
                                            </p:graphicEl>
                                          </p:spTgt>
                                        </p:tgtEl>
                                        <p:attrNameLst>
                                          <p:attrName>style.visibility</p:attrName>
                                        </p:attrNameLst>
                                      </p:cBhvr>
                                      <p:to>
                                        <p:strVal val="visible"/>
                                      </p:to>
                                    </p:set>
                                    <p:animEffect transition="in" filter="fade">
                                      <p:cBhvr>
                                        <p:cTn id="50" dur="500"/>
                                        <p:tgtEl>
                                          <p:spTgt spid="7">
                                            <p:graphicEl>
                                              <a:dgm id="{27355260-A260-48E0-B979-70CD3875136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8C6A4E-1E1D-4BFE-9E74-5225AE6D5F93}"/>
              </a:ext>
            </a:extLst>
          </p:cNvPr>
          <p:cNvSpPr>
            <a:spLocks noGrp="1"/>
          </p:cNvSpPr>
          <p:nvPr>
            <p:ph type="title"/>
          </p:nvPr>
        </p:nvSpPr>
        <p:spPr/>
        <p:txBody>
          <a:bodyPr/>
          <a:lstStyle/>
          <a:p>
            <a:r>
              <a:rPr lang="fr-FR" dirty="0"/>
              <a:t>Résultats du sondage – Classe virtuelle</a:t>
            </a:r>
          </a:p>
        </p:txBody>
      </p:sp>
      <p:sp>
        <p:nvSpPr>
          <p:cNvPr id="4" name="Espace réservé du numéro de diapositive 3">
            <a:extLst>
              <a:ext uri="{FF2B5EF4-FFF2-40B4-BE49-F238E27FC236}">
                <a16:creationId xmlns:a16="http://schemas.microsoft.com/office/drawing/2014/main" id="{DA1C510F-8B57-4626-9A12-C8350B5A3DC6}"/>
              </a:ext>
            </a:extLst>
          </p:cNvPr>
          <p:cNvSpPr>
            <a:spLocks noGrp="1"/>
          </p:cNvSpPr>
          <p:nvPr>
            <p:ph type="sldNum" sz="quarter" idx="12"/>
          </p:nvPr>
        </p:nvSpPr>
        <p:spPr/>
        <p:txBody>
          <a:bodyPr/>
          <a:lstStyle/>
          <a:p>
            <a:fld id="{A786685B-2977-D546-9E3D-3CA676A47F0C}" type="slidenum">
              <a:rPr lang="fr-FR" smtClean="0"/>
              <a:t>27</a:t>
            </a:fld>
            <a:endParaRPr lang="fr-FR"/>
          </a:p>
        </p:txBody>
      </p:sp>
      <p:pic>
        <p:nvPicPr>
          <p:cNvPr id="3" name="Image 2">
            <a:extLst>
              <a:ext uri="{FF2B5EF4-FFF2-40B4-BE49-F238E27FC236}">
                <a16:creationId xmlns:a16="http://schemas.microsoft.com/office/drawing/2014/main" id="{AC90C7B2-EC0F-4A14-BE31-4E6DF5AE928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7419" y="1774372"/>
            <a:ext cx="9126581" cy="3309256"/>
          </a:xfrm>
          <a:prstGeom prst="rect">
            <a:avLst/>
          </a:prstGeom>
        </p:spPr>
      </p:pic>
    </p:spTree>
    <p:extLst>
      <p:ext uri="{BB962C8B-B14F-4D97-AF65-F5344CB8AC3E}">
        <p14:creationId xmlns:p14="http://schemas.microsoft.com/office/powerpoint/2010/main" val="39364768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1BEBFC-6189-4E0F-A872-9604F2F012F6}"/>
              </a:ext>
            </a:extLst>
          </p:cNvPr>
          <p:cNvSpPr>
            <a:spLocks noGrp="1"/>
          </p:cNvSpPr>
          <p:nvPr>
            <p:ph type="title"/>
          </p:nvPr>
        </p:nvSpPr>
        <p:spPr>
          <a:xfrm>
            <a:off x="223758" y="139661"/>
            <a:ext cx="8696484" cy="721428"/>
          </a:xfrm>
        </p:spPr>
        <p:txBody>
          <a:bodyPr>
            <a:normAutofit/>
          </a:bodyPr>
          <a:lstStyle/>
          <a:p>
            <a:pPr algn="ctr"/>
            <a:r>
              <a:rPr lang="fr-FR" altLang="fr-FR" sz="2400" dirty="0">
                <a:solidFill>
                  <a:srgbClr val="5AB88F"/>
                </a:solidFill>
              </a:rPr>
              <a:t>Préambule commun (CAP et BAC PRO) :</a:t>
            </a:r>
            <a:endParaRPr lang="fr-FR" dirty="0">
              <a:solidFill>
                <a:srgbClr val="5AB88F"/>
              </a:solidFill>
            </a:endParaRPr>
          </a:p>
        </p:txBody>
      </p:sp>
      <p:sp>
        <p:nvSpPr>
          <p:cNvPr id="4" name="Espace réservé du numéro de diapositive 3">
            <a:extLst>
              <a:ext uri="{FF2B5EF4-FFF2-40B4-BE49-F238E27FC236}">
                <a16:creationId xmlns:a16="http://schemas.microsoft.com/office/drawing/2014/main" id="{8E4003B5-5B02-425F-82AF-C21C3A99ED18}"/>
              </a:ext>
            </a:extLst>
          </p:cNvPr>
          <p:cNvSpPr>
            <a:spLocks noGrp="1"/>
          </p:cNvSpPr>
          <p:nvPr>
            <p:ph type="sldNum" sz="quarter" idx="12"/>
          </p:nvPr>
        </p:nvSpPr>
        <p:spPr>
          <a:xfrm>
            <a:off x="8149942" y="6353214"/>
            <a:ext cx="450457" cy="365125"/>
          </a:xfrm>
        </p:spPr>
        <p:txBody>
          <a:bodyPr/>
          <a:lstStyle/>
          <a:p>
            <a:fld id="{A786685B-2977-D546-9E3D-3CA676A47F0C}" type="slidenum">
              <a:rPr lang="fr-FR" smtClean="0"/>
              <a:t>28</a:t>
            </a:fld>
            <a:endParaRPr lang="fr-FR"/>
          </a:p>
        </p:txBody>
      </p:sp>
      <p:pic>
        <p:nvPicPr>
          <p:cNvPr id="5" name="Image 4">
            <a:extLst>
              <a:ext uri="{FF2B5EF4-FFF2-40B4-BE49-F238E27FC236}">
                <a16:creationId xmlns:a16="http://schemas.microsoft.com/office/drawing/2014/main" id="{CB9FAD3D-7D98-47B1-A202-5232B6CD5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998" y="5966548"/>
            <a:ext cx="1393241" cy="708563"/>
          </a:xfrm>
          <a:prstGeom prst="rect">
            <a:avLst/>
          </a:prstGeom>
        </p:spPr>
      </p:pic>
      <p:sp>
        <p:nvSpPr>
          <p:cNvPr id="6" name="ZoneTexte 5">
            <a:extLst>
              <a:ext uri="{FF2B5EF4-FFF2-40B4-BE49-F238E27FC236}">
                <a16:creationId xmlns:a16="http://schemas.microsoft.com/office/drawing/2014/main" id="{6D92EDCF-BF43-4E51-90D9-FBA32EB2E5C2}"/>
              </a:ext>
            </a:extLst>
          </p:cNvPr>
          <p:cNvSpPr txBox="1"/>
          <p:nvPr/>
        </p:nvSpPr>
        <p:spPr>
          <a:xfrm>
            <a:off x="228600" y="991544"/>
            <a:ext cx="8686800" cy="4385816"/>
          </a:xfrm>
          <a:prstGeom prst="rect">
            <a:avLst/>
          </a:prstGeom>
          <a:noFill/>
        </p:spPr>
        <p:txBody>
          <a:bodyPr wrap="square" rtlCol="0">
            <a:spAutoFit/>
          </a:bodyPr>
          <a:lstStyle/>
          <a:p>
            <a:pPr>
              <a:spcBef>
                <a:spcPts val="0"/>
              </a:spcBef>
              <a:spcAft>
                <a:spcPts val="600"/>
              </a:spcAft>
            </a:pPr>
            <a:r>
              <a:rPr lang="fr-FR" b="1" u="sng" dirty="0"/>
              <a:t>Le travail expérimental ou numérique </a:t>
            </a:r>
            <a:r>
              <a:rPr lang="fr-FR" b="1" dirty="0"/>
              <a:t>:</a:t>
            </a:r>
            <a:endParaRPr lang="fr-FR" dirty="0"/>
          </a:p>
          <a:p>
            <a:pPr>
              <a:spcAft>
                <a:spcPts val="600"/>
              </a:spcAft>
            </a:pPr>
            <a:r>
              <a:rPr lang="fr-FR" b="1" i="1" dirty="0"/>
              <a:t>Pourquoi ?</a:t>
            </a:r>
          </a:p>
          <a:p>
            <a:pPr marL="285750" indent="-285750">
              <a:spcAft>
                <a:spcPts val="600"/>
              </a:spcAft>
              <a:buFont typeface="Wingdings" panose="05000000000000000000" pitchFamily="2" charset="2"/>
              <a:buChar char="§"/>
            </a:pPr>
            <a:r>
              <a:rPr lang="fr-FR" dirty="0"/>
              <a:t>Développer la possibilité d’expérimenter, d’émettre des conjectures à travers l’utilisation de calculatrices ou d’ordinateurs, outils de visualisation et de représentation, de calcul, de simulation et de programmation.</a:t>
            </a:r>
          </a:p>
          <a:p>
            <a:pPr>
              <a:spcAft>
                <a:spcPts val="600"/>
              </a:spcAft>
            </a:pPr>
            <a:r>
              <a:rPr lang="fr-FR" b="1" i="1" dirty="0"/>
              <a:t>Comment ?</a:t>
            </a:r>
            <a:endParaRPr lang="fr-FR" dirty="0"/>
          </a:p>
          <a:p>
            <a:pPr marL="285750" indent="-285750">
              <a:spcAft>
                <a:spcPts val="600"/>
              </a:spcAft>
              <a:buFont typeface="Wingdings" panose="05000000000000000000" pitchFamily="2" charset="2"/>
              <a:buChar char="§"/>
            </a:pPr>
            <a:r>
              <a:rPr lang="fr-FR" dirty="0"/>
              <a:t>Les va-et-vient entre expérimentation, formulation et validation font partie intégrante de l’enseignement des mathématiques et de la physique-chimie. </a:t>
            </a:r>
          </a:p>
          <a:p>
            <a:pPr>
              <a:spcAft>
                <a:spcPts val="600"/>
              </a:spcAft>
            </a:pPr>
            <a:r>
              <a:rPr lang="fr-FR" b="1" i="1" dirty="0"/>
              <a:t>Modalités ?</a:t>
            </a:r>
          </a:p>
          <a:p>
            <a:pPr marL="285750" lvl="0" indent="-285750">
              <a:spcAft>
                <a:spcPts val="600"/>
              </a:spcAft>
              <a:buFont typeface="Wingdings" panose="05000000000000000000" pitchFamily="2" charset="2"/>
              <a:buChar char="§"/>
            </a:pPr>
            <a:r>
              <a:rPr lang="fr-FR" dirty="0"/>
              <a:t>Par le professeur, en classe, avec un dispositif de visualisation collective adapté.</a:t>
            </a:r>
          </a:p>
          <a:p>
            <a:pPr marL="285750" lvl="0" indent="-285750">
              <a:spcAft>
                <a:spcPts val="600"/>
              </a:spcAft>
              <a:buFont typeface="Wingdings" panose="05000000000000000000" pitchFamily="2" charset="2"/>
              <a:buChar char="§"/>
            </a:pPr>
            <a:r>
              <a:rPr lang="fr-FR" dirty="0"/>
              <a:t>Par les élèves, sous forme de travaux pratiques de mathématiques.</a:t>
            </a:r>
          </a:p>
          <a:p>
            <a:pPr marL="285750" lvl="0" indent="-285750">
              <a:spcAft>
                <a:spcPts val="600"/>
              </a:spcAft>
              <a:buFont typeface="Wingdings" panose="05000000000000000000" pitchFamily="2" charset="2"/>
              <a:buChar char="§"/>
            </a:pPr>
            <a:r>
              <a:rPr lang="fr-FR" dirty="0"/>
              <a:t>Dans le cadre du travail personnel des élèves hors du temps de classe.</a:t>
            </a:r>
          </a:p>
          <a:p>
            <a:pPr marL="285750" lvl="0" indent="-285750">
              <a:spcAft>
                <a:spcPts val="600"/>
              </a:spcAft>
              <a:buFont typeface="Wingdings" panose="05000000000000000000" pitchFamily="2" charset="2"/>
              <a:buChar char="§"/>
            </a:pPr>
            <a:r>
              <a:rPr lang="fr-FR" dirty="0"/>
              <a:t>Lors des séances d’évaluation.</a:t>
            </a:r>
          </a:p>
        </p:txBody>
      </p:sp>
    </p:spTree>
    <p:extLst>
      <p:ext uri="{BB962C8B-B14F-4D97-AF65-F5344CB8AC3E}">
        <p14:creationId xmlns:p14="http://schemas.microsoft.com/office/powerpoint/2010/main" val="217968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fade">
                                      <p:cBhvr>
                                        <p:cTn id="18" dur="500"/>
                                        <p:tgtEl>
                                          <p:spTgt spid="6">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500"/>
                                        <p:tgtEl>
                                          <p:spTgt spid="6">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fade">
                                      <p:cBhvr>
                                        <p:cTn id="26" dur="500"/>
                                        <p:tgtEl>
                                          <p:spTgt spid="6">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Effect transition="in" filter="fade">
                                      <p:cBhvr>
                                        <p:cTn id="29" dur="500"/>
                                        <p:tgtEl>
                                          <p:spTgt spid="6">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fade">
                                      <p:cBhvr>
                                        <p:cTn id="32" dur="500"/>
                                        <p:tgtEl>
                                          <p:spTgt spid="6">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animEffect transition="in" filter="fade">
                                      <p:cBhvr>
                                        <p:cTn id="35" dur="500"/>
                                        <p:tgtEl>
                                          <p:spTgt spid="6">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6">
                                            <p:txEl>
                                              <p:pRg st="9" end="9"/>
                                            </p:txEl>
                                          </p:spTgt>
                                        </p:tgtEl>
                                        <p:attrNameLst>
                                          <p:attrName>style.visibility</p:attrName>
                                        </p:attrNameLst>
                                      </p:cBhvr>
                                      <p:to>
                                        <p:strVal val="visible"/>
                                      </p:to>
                                    </p:set>
                                    <p:animEffect transition="in" filter="fade">
                                      <p:cBhvr>
                                        <p:cTn id="38"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8C6A4E-1E1D-4BFE-9E74-5225AE6D5F93}"/>
              </a:ext>
            </a:extLst>
          </p:cNvPr>
          <p:cNvSpPr>
            <a:spLocks noGrp="1"/>
          </p:cNvSpPr>
          <p:nvPr>
            <p:ph type="title"/>
          </p:nvPr>
        </p:nvSpPr>
        <p:spPr/>
        <p:txBody>
          <a:bodyPr/>
          <a:lstStyle/>
          <a:p>
            <a:r>
              <a:rPr lang="fr-FR" dirty="0"/>
              <a:t>Résultats du sondage – Classe virtuelle</a:t>
            </a:r>
          </a:p>
        </p:txBody>
      </p:sp>
      <p:sp>
        <p:nvSpPr>
          <p:cNvPr id="4" name="Espace réservé du numéro de diapositive 3">
            <a:extLst>
              <a:ext uri="{FF2B5EF4-FFF2-40B4-BE49-F238E27FC236}">
                <a16:creationId xmlns:a16="http://schemas.microsoft.com/office/drawing/2014/main" id="{DA1C510F-8B57-4626-9A12-C8350B5A3DC6}"/>
              </a:ext>
            </a:extLst>
          </p:cNvPr>
          <p:cNvSpPr>
            <a:spLocks noGrp="1"/>
          </p:cNvSpPr>
          <p:nvPr>
            <p:ph type="sldNum" sz="quarter" idx="12"/>
          </p:nvPr>
        </p:nvSpPr>
        <p:spPr/>
        <p:txBody>
          <a:bodyPr/>
          <a:lstStyle/>
          <a:p>
            <a:fld id="{A786685B-2977-D546-9E3D-3CA676A47F0C}" type="slidenum">
              <a:rPr lang="fr-FR" smtClean="0"/>
              <a:t>29</a:t>
            </a:fld>
            <a:endParaRPr lang="fr-FR"/>
          </a:p>
        </p:txBody>
      </p:sp>
      <p:pic>
        <p:nvPicPr>
          <p:cNvPr id="3" name="Image 2">
            <a:extLst>
              <a:ext uri="{FF2B5EF4-FFF2-40B4-BE49-F238E27FC236}">
                <a16:creationId xmlns:a16="http://schemas.microsoft.com/office/drawing/2014/main" id="{3E8A7D3E-151C-4BB2-B006-7B68BC481D3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3221" y="1767114"/>
            <a:ext cx="9117558" cy="3323771"/>
          </a:xfrm>
          <a:prstGeom prst="rect">
            <a:avLst/>
          </a:prstGeom>
        </p:spPr>
      </p:pic>
    </p:spTree>
    <p:extLst>
      <p:ext uri="{BB962C8B-B14F-4D97-AF65-F5344CB8AC3E}">
        <p14:creationId xmlns:p14="http://schemas.microsoft.com/office/powerpoint/2010/main" val="1078126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09987" y="1855204"/>
            <a:ext cx="6701644" cy="2006323"/>
          </a:xfrm>
        </p:spPr>
        <p:txBody>
          <a:bodyPr>
            <a:normAutofit/>
          </a:bodyPr>
          <a:lstStyle/>
          <a:p>
            <a:pPr>
              <a:spcAft>
                <a:spcPts val="1200"/>
              </a:spcAft>
            </a:pPr>
            <a:r>
              <a:rPr lang="fr-FR" sz="2800" dirty="0"/>
              <a:t>Organisation </a:t>
            </a:r>
            <a:r>
              <a:rPr lang="fr-FR" sz="2800"/>
              <a:t>et enseignements</a:t>
            </a:r>
            <a:endParaRPr lang="fr-FR" sz="2800" dirty="0"/>
          </a:p>
        </p:txBody>
      </p:sp>
      <p:sp>
        <p:nvSpPr>
          <p:cNvPr id="3" name="Espace réservé du numéro de diapositive 2"/>
          <p:cNvSpPr>
            <a:spLocks noGrp="1"/>
          </p:cNvSpPr>
          <p:nvPr>
            <p:ph type="sldNum" sz="quarter" idx="12"/>
          </p:nvPr>
        </p:nvSpPr>
        <p:spPr/>
        <p:txBody>
          <a:bodyPr/>
          <a:lstStyle/>
          <a:p>
            <a:fld id="{C6B7B3CB-E3BA-F74C-AB76-86EFC5843CD6}" type="slidenum">
              <a:rPr lang="fr-FR" smtClean="0"/>
              <a:pPr/>
              <a:t>3</a:t>
            </a:fld>
            <a:endParaRPr lang="fr-FR" dirty="0"/>
          </a:p>
        </p:txBody>
      </p:sp>
      <p:sp>
        <p:nvSpPr>
          <p:cNvPr id="5" name="Espace réservé du texte 4"/>
          <p:cNvSpPr>
            <a:spLocks noGrp="1"/>
          </p:cNvSpPr>
          <p:nvPr>
            <p:ph type="body" sz="quarter" idx="14"/>
          </p:nvPr>
        </p:nvSpPr>
        <p:spPr>
          <a:xfrm>
            <a:off x="2709987" y="3283037"/>
            <a:ext cx="5590006" cy="1156980"/>
          </a:xfrm>
        </p:spPr>
        <p:txBody>
          <a:bodyPr/>
          <a:lstStyle/>
          <a:p>
            <a:r>
              <a:rPr lang="fr-FR" dirty="0"/>
              <a:t>CAP et Bac Pro</a:t>
            </a: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632" y="4976048"/>
            <a:ext cx="1273040" cy="1467233"/>
          </a:xfrm>
          <a:prstGeom prst="rect">
            <a:avLst/>
          </a:prstGeom>
        </p:spPr>
      </p:pic>
    </p:spTree>
    <p:extLst>
      <p:ext uri="{BB962C8B-B14F-4D97-AF65-F5344CB8AC3E}">
        <p14:creationId xmlns:p14="http://schemas.microsoft.com/office/powerpoint/2010/main" val="8879583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8C6A4E-1E1D-4BFE-9E74-5225AE6D5F93}"/>
              </a:ext>
            </a:extLst>
          </p:cNvPr>
          <p:cNvSpPr>
            <a:spLocks noGrp="1"/>
          </p:cNvSpPr>
          <p:nvPr>
            <p:ph type="title"/>
          </p:nvPr>
        </p:nvSpPr>
        <p:spPr/>
        <p:txBody>
          <a:bodyPr/>
          <a:lstStyle/>
          <a:p>
            <a:r>
              <a:rPr lang="fr-FR" dirty="0"/>
              <a:t>Résultats du sondage – Classe virtuelle</a:t>
            </a:r>
          </a:p>
        </p:txBody>
      </p:sp>
      <p:sp>
        <p:nvSpPr>
          <p:cNvPr id="4" name="Espace réservé du numéro de diapositive 3">
            <a:extLst>
              <a:ext uri="{FF2B5EF4-FFF2-40B4-BE49-F238E27FC236}">
                <a16:creationId xmlns:a16="http://schemas.microsoft.com/office/drawing/2014/main" id="{DA1C510F-8B57-4626-9A12-C8350B5A3DC6}"/>
              </a:ext>
            </a:extLst>
          </p:cNvPr>
          <p:cNvSpPr>
            <a:spLocks noGrp="1"/>
          </p:cNvSpPr>
          <p:nvPr>
            <p:ph type="sldNum" sz="quarter" idx="12"/>
          </p:nvPr>
        </p:nvSpPr>
        <p:spPr/>
        <p:txBody>
          <a:bodyPr/>
          <a:lstStyle/>
          <a:p>
            <a:fld id="{A786685B-2977-D546-9E3D-3CA676A47F0C}" type="slidenum">
              <a:rPr lang="fr-FR" smtClean="0"/>
              <a:t>30</a:t>
            </a:fld>
            <a:endParaRPr lang="fr-FR"/>
          </a:p>
        </p:txBody>
      </p:sp>
      <p:pic>
        <p:nvPicPr>
          <p:cNvPr id="5" name="Image 4">
            <a:extLst>
              <a:ext uri="{FF2B5EF4-FFF2-40B4-BE49-F238E27FC236}">
                <a16:creationId xmlns:a16="http://schemas.microsoft.com/office/drawing/2014/main" id="{7D0DEA5E-FFED-413E-8C30-4E6F7E9234D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7604" y="1686413"/>
            <a:ext cx="9128792" cy="3978661"/>
          </a:xfrm>
          <a:prstGeom prst="rect">
            <a:avLst/>
          </a:prstGeom>
        </p:spPr>
      </p:pic>
    </p:spTree>
    <p:extLst>
      <p:ext uri="{BB962C8B-B14F-4D97-AF65-F5344CB8AC3E}">
        <p14:creationId xmlns:p14="http://schemas.microsoft.com/office/powerpoint/2010/main" val="32405330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1BEBFC-6189-4E0F-A872-9604F2F012F6}"/>
              </a:ext>
            </a:extLst>
          </p:cNvPr>
          <p:cNvSpPr>
            <a:spLocks noGrp="1"/>
          </p:cNvSpPr>
          <p:nvPr>
            <p:ph type="title"/>
          </p:nvPr>
        </p:nvSpPr>
        <p:spPr>
          <a:xfrm>
            <a:off x="223758" y="139661"/>
            <a:ext cx="8696484" cy="721428"/>
          </a:xfrm>
        </p:spPr>
        <p:txBody>
          <a:bodyPr>
            <a:normAutofit/>
          </a:bodyPr>
          <a:lstStyle/>
          <a:p>
            <a:pPr algn="ctr"/>
            <a:r>
              <a:rPr lang="fr-FR" altLang="fr-FR" sz="2400" dirty="0">
                <a:solidFill>
                  <a:srgbClr val="5AB88F"/>
                </a:solidFill>
              </a:rPr>
              <a:t>Préambule commun (CAP et BAC PRO) :</a:t>
            </a:r>
            <a:endParaRPr lang="fr-FR" dirty="0">
              <a:solidFill>
                <a:srgbClr val="5AB88F"/>
              </a:solidFill>
            </a:endParaRPr>
          </a:p>
        </p:txBody>
      </p:sp>
      <p:sp>
        <p:nvSpPr>
          <p:cNvPr id="4" name="Espace réservé du numéro de diapositive 3">
            <a:extLst>
              <a:ext uri="{FF2B5EF4-FFF2-40B4-BE49-F238E27FC236}">
                <a16:creationId xmlns:a16="http://schemas.microsoft.com/office/drawing/2014/main" id="{8E4003B5-5B02-425F-82AF-C21C3A99ED18}"/>
              </a:ext>
            </a:extLst>
          </p:cNvPr>
          <p:cNvSpPr>
            <a:spLocks noGrp="1"/>
          </p:cNvSpPr>
          <p:nvPr>
            <p:ph type="sldNum" sz="quarter" idx="12"/>
          </p:nvPr>
        </p:nvSpPr>
        <p:spPr>
          <a:xfrm>
            <a:off x="8149942" y="6353214"/>
            <a:ext cx="450457" cy="365125"/>
          </a:xfrm>
        </p:spPr>
        <p:txBody>
          <a:bodyPr/>
          <a:lstStyle/>
          <a:p>
            <a:fld id="{A786685B-2977-D546-9E3D-3CA676A47F0C}" type="slidenum">
              <a:rPr lang="fr-FR" smtClean="0"/>
              <a:t>31</a:t>
            </a:fld>
            <a:endParaRPr lang="fr-FR"/>
          </a:p>
        </p:txBody>
      </p:sp>
      <p:pic>
        <p:nvPicPr>
          <p:cNvPr id="5" name="Image 4">
            <a:extLst>
              <a:ext uri="{FF2B5EF4-FFF2-40B4-BE49-F238E27FC236}">
                <a16:creationId xmlns:a16="http://schemas.microsoft.com/office/drawing/2014/main" id="{CB9FAD3D-7D98-47B1-A202-5232B6CD5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998" y="5966548"/>
            <a:ext cx="1393241" cy="708563"/>
          </a:xfrm>
          <a:prstGeom prst="rect">
            <a:avLst/>
          </a:prstGeom>
        </p:spPr>
      </p:pic>
      <p:sp>
        <p:nvSpPr>
          <p:cNvPr id="6" name="ZoneTexte 5">
            <a:extLst>
              <a:ext uri="{FF2B5EF4-FFF2-40B4-BE49-F238E27FC236}">
                <a16:creationId xmlns:a16="http://schemas.microsoft.com/office/drawing/2014/main" id="{7825A974-CFEB-4389-8706-CFFC3BAAAC68}"/>
              </a:ext>
            </a:extLst>
          </p:cNvPr>
          <p:cNvSpPr txBox="1"/>
          <p:nvPr/>
        </p:nvSpPr>
        <p:spPr>
          <a:xfrm>
            <a:off x="228600" y="1025850"/>
            <a:ext cx="8686800" cy="3754874"/>
          </a:xfrm>
          <a:prstGeom prst="rect">
            <a:avLst/>
          </a:prstGeom>
          <a:noFill/>
        </p:spPr>
        <p:txBody>
          <a:bodyPr wrap="square" rtlCol="0">
            <a:spAutoFit/>
          </a:bodyPr>
          <a:lstStyle/>
          <a:p>
            <a:pPr>
              <a:spcBef>
                <a:spcPts val="0"/>
              </a:spcBef>
              <a:spcAft>
                <a:spcPts val="600"/>
              </a:spcAft>
            </a:pPr>
            <a:r>
              <a:rPr lang="fr-FR" b="1" u="sng" dirty="0"/>
              <a:t>Le travail expérimental ou numérique </a:t>
            </a:r>
            <a:r>
              <a:rPr lang="fr-FR" b="1" dirty="0"/>
              <a:t>:</a:t>
            </a:r>
            <a:endParaRPr lang="fr-FR" dirty="0"/>
          </a:p>
          <a:p>
            <a:pPr>
              <a:spcAft>
                <a:spcPts val="600"/>
              </a:spcAft>
            </a:pPr>
            <a:r>
              <a:rPr lang="fr-FR" b="1" i="1" dirty="0"/>
              <a:t>Objectifs ?</a:t>
            </a:r>
          </a:p>
          <a:p>
            <a:pPr>
              <a:spcAft>
                <a:spcPts val="600"/>
              </a:spcAft>
            </a:pPr>
            <a:r>
              <a:rPr lang="fr-FR" dirty="0"/>
              <a:t>Permettre aux élèves :</a:t>
            </a:r>
          </a:p>
          <a:p>
            <a:pPr marL="285750" indent="-285750">
              <a:spcAft>
                <a:spcPts val="600"/>
              </a:spcAft>
              <a:buFont typeface="Wingdings" panose="05000000000000000000" pitchFamily="2" charset="2"/>
              <a:buChar char="§"/>
            </a:pPr>
            <a:r>
              <a:rPr lang="fr-FR" dirty="0"/>
              <a:t>d’exécuter un protocole expérimental en respectant et/ou en définissant les règles élémentaires de sécurité.</a:t>
            </a:r>
          </a:p>
          <a:p>
            <a:pPr marL="285750" lvl="0" indent="-285750">
              <a:spcAft>
                <a:spcPts val="600"/>
              </a:spcAft>
              <a:buFont typeface="Wingdings" panose="05000000000000000000" pitchFamily="2" charset="2"/>
              <a:buChar char="§"/>
            </a:pPr>
            <a:r>
              <a:rPr lang="fr-FR" dirty="0"/>
              <a:t>de réaliser un montage à partir d’un schéma ou d’un document technique.</a:t>
            </a:r>
          </a:p>
          <a:p>
            <a:pPr marL="285750" lvl="0" indent="-285750">
              <a:spcAft>
                <a:spcPts val="600"/>
              </a:spcAft>
              <a:buFont typeface="Wingdings" panose="05000000000000000000" pitchFamily="2" charset="2"/>
              <a:buChar char="§"/>
            </a:pPr>
            <a:r>
              <a:rPr lang="fr-FR" dirty="0"/>
              <a:t>d'utiliser des appareils de mesure et d’acquisition de données.</a:t>
            </a:r>
          </a:p>
          <a:p>
            <a:pPr marL="285750" lvl="0" indent="-285750">
              <a:spcAft>
                <a:spcPts val="600"/>
              </a:spcAft>
              <a:buFont typeface="Wingdings" panose="05000000000000000000" pitchFamily="2" charset="2"/>
              <a:buChar char="§"/>
            </a:pPr>
            <a:r>
              <a:rPr lang="fr-FR" dirty="0"/>
              <a:t>de rendre compte des observations d’un phénomène, de mesures.</a:t>
            </a:r>
          </a:p>
          <a:p>
            <a:pPr marL="285750" lvl="0" indent="-285750">
              <a:spcAft>
                <a:spcPts val="600"/>
              </a:spcAft>
              <a:buFont typeface="Wingdings" panose="05000000000000000000" pitchFamily="2" charset="2"/>
              <a:buChar char="§"/>
            </a:pPr>
            <a:r>
              <a:rPr lang="fr-FR" dirty="0"/>
              <a:t>d’exploiter et d’interpréter les informations obtenues à partir de l’observation d’une expérience réalisée ou d’un document technique. </a:t>
            </a:r>
          </a:p>
          <a:p>
            <a:pPr marL="285750" indent="-285750">
              <a:buFont typeface="Wingdings" panose="05000000000000000000" pitchFamily="2" charset="2"/>
              <a:buChar char="§"/>
            </a:pPr>
            <a:endParaRPr lang="fr-FR" dirty="0"/>
          </a:p>
        </p:txBody>
      </p:sp>
    </p:spTree>
    <p:extLst>
      <p:ext uri="{BB962C8B-B14F-4D97-AF65-F5344CB8AC3E}">
        <p14:creationId xmlns:p14="http://schemas.microsoft.com/office/powerpoint/2010/main" val="33062457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1BEBFC-6189-4E0F-A872-9604F2F012F6}"/>
              </a:ext>
            </a:extLst>
          </p:cNvPr>
          <p:cNvSpPr>
            <a:spLocks noGrp="1"/>
          </p:cNvSpPr>
          <p:nvPr>
            <p:ph type="title"/>
          </p:nvPr>
        </p:nvSpPr>
        <p:spPr>
          <a:xfrm>
            <a:off x="223758" y="139661"/>
            <a:ext cx="8696484" cy="721428"/>
          </a:xfrm>
        </p:spPr>
        <p:txBody>
          <a:bodyPr>
            <a:normAutofit/>
          </a:bodyPr>
          <a:lstStyle/>
          <a:p>
            <a:pPr algn="ctr"/>
            <a:r>
              <a:rPr lang="fr-FR" altLang="fr-FR" sz="2400" dirty="0">
                <a:solidFill>
                  <a:srgbClr val="5AB88F"/>
                </a:solidFill>
              </a:rPr>
              <a:t>Préambule commun (CAP et BAC PRO) :</a:t>
            </a:r>
            <a:endParaRPr lang="fr-FR" dirty="0">
              <a:solidFill>
                <a:srgbClr val="5AB88F"/>
              </a:solidFill>
            </a:endParaRPr>
          </a:p>
        </p:txBody>
      </p:sp>
      <p:sp>
        <p:nvSpPr>
          <p:cNvPr id="4" name="Espace réservé du numéro de diapositive 3">
            <a:extLst>
              <a:ext uri="{FF2B5EF4-FFF2-40B4-BE49-F238E27FC236}">
                <a16:creationId xmlns:a16="http://schemas.microsoft.com/office/drawing/2014/main" id="{8E4003B5-5B02-425F-82AF-C21C3A99ED18}"/>
              </a:ext>
            </a:extLst>
          </p:cNvPr>
          <p:cNvSpPr>
            <a:spLocks noGrp="1"/>
          </p:cNvSpPr>
          <p:nvPr>
            <p:ph type="sldNum" sz="quarter" idx="12"/>
          </p:nvPr>
        </p:nvSpPr>
        <p:spPr>
          <a:xfrm>
            <a:off x="8149942" y="6353214"/>
            <a:ext cx="450457" cy="365125"/>
          </a:xfrm>
        </p:spPr>
        <p:txBody>
          <a:bodyPr/>
          <a:lstStyle/>
          <a:p>
            <a:fld id="{A786685B-2977-D546-9E3D-3CA676A47F0C}" type="slidenum">
              <a:rPr lang="fr-FR" smtClean="0"/>
              <a:t>32</a:t>
            </a:fld>
            <a:endParaRPr lang="fr-FR"/>
          </a:p>
        </p:txBody>
      </p:sp>
      <p:pic>
        <p:nvPicPr>
          <p:cNvPr id="5" name="Image 4">
            <a:extLst>
              <a:ext uri="{FF2B5EF4-FFF2-40B4-BE49-F238E27FC236}">
                <a16:creationId xmlns:a16="http://schemas.microsoft.com/office/drawing/2014/main" id="{CB9FAD3D-7D98-47B1-A202-5232B6CD5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998" y="5966548"/>
            <a:ext cx="1393241" cy="708563"/>
          </a:xfrm>
          <a:prstGeom prst="rect">
            <a:avLst/>
          </a:prstGeom>
        </p:spPr>
      </p:pic>
      <p:sp>
        <p:nvSpPr>
          <p:cNvPr id="6" name="ZoneTexte 5">
            <a:extLst>
              <a:ext uri="{FF2B5EF4-FFF2-40B4-BE49-F238E27FC236}">
                <a16:creationId xmlns:a16="http://schemas.microsoft.com/office/drawing/2014/main" id="{FF8E0C3D-36F4-44A9-B099-3C5146B93276}"/>
              </a:ext>
            </a:extLst>
          </p:cNvPr>
          <p:cNvSpPr txBox="1"/>
          <p:nvPr/>
        </p:nvSpPr>
        <p:spPr>
          <a:xfrm>
            <a:off x="228600" y="869300"/>
            <a:ext cx="8686800" cy="3754874"/>
          </a:xfrm>
          <a:prstGeom prst="rect">
            <a:avLst/>
          </a:prstGeom>
          <a:noFill/>
        </p:spPr>
        <p:txBody>
          <a:bodyPr wrap="square" rtlCol="0">
            <a:spAutoFit/>
          </a:bodyPr>
          <a:lstStyle/>
          <a:p>
            <a:pPr>
              <a:spcBef>
                <a:spcPts val="0"/>
              </a:spcBef>
              <a:spcAft>
                <a:spcPts val="600"/>
              </a:spcAft>
            </a:pPr>
            <a:r>
              <a:rPr lang="fr-FR" b="1" u="sng" dirty="0"/>
              <a:t>L’évaluation des acquis</a:t>
            </a:r>
            <a:r>
              <a:rPr lang="fr-FR" b="1" dirty="0"/>
              <a:t> :</a:t>
            </a:r>
            <a:endParaRPr lang="fr-FR" dirty="0"/>
          </a:p>
          <a:p>
            <a:pPr>
              <a:spcAft>
                <a:spcPts val="600"/>
              </a:spcAft>
            </a:pPr>
            <a:r>
              <a:rPr lang="fr-FR" b="1" i="1" dirty="0"/>
              <a:t>Pourquoi ?</a:t>
            </a:r>
          </a:p>
          <a:p>
            <a:pPr marL="285750" indent="-285750">
              <a:spcAft>
                <a:spcPts val="600"/>
              </a:spcAft>
              <a:buFont typeface="Wingdings" panose="05000000000000000000" pitchFamily="2" charset="2"/>
              <a:buChar char="§"/>
            </a:pPr>
            <a:r>
              <a:rPr lang="fr-FR" dirty="0"/>
              <a:t>Indispensable au professeur dans la conduite de son enseignement.</a:t>
            </a:r>
          </a:p>
          <a:p>
            <a:pPr marL="285750" indent="-285750">
              <a:spcAft>
                <a:spcPts val="600"/>
              </a:spcAft>
              <a:buFont typeface="Wingdings" panose="05000000000000000000" pitchFamily="2" charset="2"/>
              <a:buChar char="§"/>
            </a:pPr>
            <a:endParaRPr lang="fr-FR" dirty="0"/>
          </a:p>
          <a:p>
            <a:pPr>
              <a:spcAft>
                <a:spcPts val="600"/>
              </a:spcAft>
            </a:pPr>
            <a:r>
              <a:rPr lang="fr-FR" b="1" i="1" dirty="0"/>
              <a:t>Comment ?</a:t>
            </a:r>
            <a:endParaRPr lang="fr-FR" dirty="0"/>
          </a:p>
          <a:p>
            <a:pPr marL="285750" indent="-285750">
              <a:spcAft>
                <a:spcPts val="600"/>
              </a:spcAft>
              <a:buFont typeface="Wingdings" panose="05000000000000000000" pitchFamily="2" charset="2"/>
              <a:buChar char="§"/>
            </a:pPr>
            <a:r>
              <a:rPr lang="fr-FR" dirty="0"/>
              <a:t>Diversifier le type et la forme : évaluation expérimentale, écrite ou orale, individuelle ou collective, avec ou sans outils numériques. </a:t>
            </a:r>
          </a:p>
          <a:p>
            <a:pPr marL="285750" indent="-285750">
              <a:spcAft>
                <a:spcPts val="600"/>
              </a:spcAft>
              <a:buFont typeface="Wingdings" panose="05000000000000000000" pitchFamily="2" charset="2"/>
              <a:buChar char="§"/>
            </a:pPr>
            <a:endParaRPr lang="fr-FR" dirty="0"/>
          </a:p>
          <a:p>
            <a:pPr>
              <a:spcAft>
                <a:spcPts val="600"/>
              </a:spcAft>
            </a:pPr>
            <a:r>
              <a:rPr lang="fr-FR" b="1" i="1" dirty="0"/>
              <a:t>Modalités ?</a:t>
            </a:r>
          </a:p>
          <a:p>
            <a:pPr marL="285750" indent="-285750">
              <a:spcAft>
                <a:spcPts val="600"/>
              </a:spcAft>
              <a:buFont typeface="Wingdings" panose="05000000000000000000" pitchFamily="2" charset="2"/>
              <a:buChar char="§"/>
            </a:pPr>
            <a:r>
              <a:rPr lang="fr-FR" dirty="0"/>
              <a:t>Les évaluations doivent être conçues comme un moyen de faire progresser les élèves, d’analyser leurs apprentissages et de réguler ainsi l’enseignement dispensé.</a:t>
            </a:r>
          </a:p>
        </p:txBody>
      </p:sp>
    </p:spTree>
    <p:extLst>
      <p:ext uri="{BB962C8B-B14F-4D97-AF65-F5344CB8AC3E}">
        <p14:creationId xmlns:p14="http://schemas.microsoft.com/office/powerpoint/2010/main" val="66322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xEl>
                                              <p:pRg st="4" end="4"/>
                                            </p:txEl>
                                          </p:spTgt>
                                        </p:tgtEl>
                                        <p:attrNameLst>
                                          <p:attrName>style.visibility</p:attrName>
                                        </p:attrNameLst>
                                      </p:cBhvr>
                                      <p:to>
                                        <p:strVal val="visible"/>
                                      </p:to>
                                    </p:set>
                                    <p:animEffect transition="in" filter="fade">
                                      <p:cBhvr>
                                        <p:cTn id="18" dur="500"/>
                                        <p:tgtEl>
                                          <p:spTgt spid="6">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animEffect transition="in" filter="fade">
                                      <p:cBhvr>
                                        <p:cTn id="21" dur="500"/>
                                        <p:tgtEl>
                                          <p:spTgt spid="6">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7" end="7"/>
                                            </p:txEl>
                                          </p:spTgt>
                                        </p:tgtEl>
                                        <p:attrNameLst>
                                          <p:attrName>style.visibility</p:attrName>
                                        </p:attrNameLst>
                                      </p:cBhvr>
                                      <p:to>
                                        <p:strVal val="visible"/>
                                      </p:to>
                                    </p:set>
                                    <p:animEffect transition="in" filter="fade">
                                      <p:cBhvr>
                                        <p:cTn id="26" dur="500"/>
                                        <p:tgtEl>
                                          <p:spTgt spid="6">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animEffect transition="in" filter="fade">
                                      <p:cBhvr>
                                        <p:cTn id="29"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spcAft>
                <a:spcPts val="1200"/>
              </a:spcAft>
            </a:pPr>
            <a:r>
              <a:rPr lang="fr-FR" dirty="0"/>
              <a:t>Programme de mathématiques</a:t>
            </a:r>
          </a:p>
        </p:txBody>
      </p:sp>
      <p:sp>
        <p:nvSpPr>
          <p:cNvPr id="3" name="Espace réservé du numéro de diapositive 2"/>
          <p:cNvSpPr>
            <a:spLocks noGrp="1"/>
          </p:cNvSpPr>
          <p:nvPr>
            <p:ph type="sldNum" sz="quarter" idx="12"/>
          </p:nvPr>
        </p:nvSpPr>
        <p:spPr/>
        <p:txBody>
          <a:bodyPr/>
          <a:lstStyle/>
          <a:p>
            <a:fld id="{C6B7B3CB-E3BA-F74C-AB76-86EFC5843CD6}" type="slidenum">
              <a:rPr lang="fr-FR" smtClean="0"/>
              <a:pPr/>
              <a:t>33</a:t>
            </a:fld>
            <a:endParaRPr lang="fr-FR" dirty="0"/>
          </a:p>
        </p:txBody>
      </p:sp>
      <p:sp>
        <p:nvSpPr>
          <p:cNvPr id="5" name="Espace réservé du texte 4"/>
          <p:cNvSpPr>
            <a:spLocks noGrp="1"/>
          </p:cNvSpPr>
          <p:nvPr>
            <p:ph type="body" sz="quarter" idx="14"/>
          </p:nvPr>
        </p:nvSpPr>
        <p:spPr>
          <a:xfrm>
            <a:off x="3011069" y="3370130"/>
            <a:ext cx="5941202" cy="1156980"/>
          </a:xfrm>
        </p:spPr>
        <p:txBody>
          <a:bodyPr/>
          <a:lstStyle/>
          <a:p>
            <a:r>
              <a:rPr lang="fr-FR" dirty="0"/>
              <a:t>Classe de seconde et CAP</a:t>
            </a: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632" y="4976048"/>
            <a:ext cx="1273040" cy="1467233"/>
          </a:xfrm>
          <a:prstGeom prst="rect">
            <a:avLst/>
          </a:prstGeom>
        </p:spPr>
      </p:pic>
    </p:spTree>
    <p:extLst>
      <p:ext uri="{BB962C8B-B14F-4D97-AF65-F5344CB8AC3E}">
        <p14:creationId xmlns:p14="http://schemas.microsoft.com/office/powerpoint/2010/main" val="42796658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1BEBFC-6189-4E0F-A872-9604F2F012F6}"/>
              </a:ext>
            </a:extLst>
          </p:cNvPr>
          <p:cNvSpPr>
            <a:spLocks noGrp="1"/>
          </p:cNvSpPr>
          <p:nvPr>
            <p:ph type="title"/>
          </p:nvPr>
        </p:nvSpPr>
        <p:spPr>
          <a:xfrm>
            <a:off x="223758" y="139661"/>
            <a:ext cx="8696484" cy="721428"/>
          </a:xfrm>
        </p:spPr>
        <p:txBody>
          <a:bodyPr>
            <a:normAutofit fontScale="90000"/>
          </a:bodyPr>
          <a:lstStyle/>
          <a:p>
            <a:pPr algn="ctr"/>
            <a:r>
              <a:rPr lang="fr-FR" altLang="fr-FR" sz="1800" dirty="0">
                <a:solidFill>
                  <a:srgbClr val="5AB88F"/>
                </a:solidFill>
              </a:rPr>
              <a:t>Classe de seconde et CAP</a:t>
            </a:r>
            <a:br>
              <a:rPr lang="fr-FR" altLang="fr-FR" sz="1800" dirty="0">
                <a:solidFill>
                  <a:srgbClr val="5AB88F"/>
                </a:solidFill>
              </a:rPr>
            </a:br>
            <a:r>
              <a:rPr lang="fr-FR" altLang="fr-FR" sz="2400" dirty="0">
                <a:solidFill>
                  <a:srgbClr val="5AB88F"/>
                </a:solidFill>
              </a:rPr>
              <a:t>Programme de mathématiques</a:t>
            </a:r>
            <a:endParaRPr lang="fr-FR" dirty="0">
              <a:solidFill>
                <a:srgbClr val="5AB88F"/>
              </a:solidFill>
            </a:endParaRPr>
          </a:p>
        </p:txBody>
      </p:sp>
      <p:sp>
        <p:nvSpPr>
          <p:cNvPr id="4" name="Espace réservé du numéro de diapositive 3">
            <a:extLst>
              <a:ext uri="{FF2B5EF4-FFF2-40B4-BE49-F238E27FC236}">
                <a16:creationId xmlns:a16="http://schemas.microsoft.com/office/drawing/2014/main" id="{8E4003B5-5B02-425F-82AF-C21C3A99ED18}"/>
              </a:ext>
            </a:extLst>
          </p:cNvPr>
          <p:cNvSpPr>
            <a:spLocks noGrp="1"/>
          </p:cNvSpPr>
          <p:nvPr>
            <p:ph type="sldNum" sz="quarter" idx="12"/>
          </p:nvPr>
        </p:nvSpPr>
        <p:spPr>
          <a:xfrm>
            <a:off x="8149942" y="6353214"/>
            <a:ext cx="450457" cy="365125"/>
          </a:xfrm>
        </p:spPr>
        <p:txBody>
          <a:bodyPr/>
          <a:lstStyle/>
          <a:p>
            <a:fld id="{A786685B-2977-D546-9E3D-3CA676A47F0C}" type="slidenum">
              <a:rPr lang="fr-FR" smtClean="0"/>
              <a:t>34</a:t>
            </a:fld>
            <a:endParaRPr lang="fr-FR"/>
          </a:p>
        </p:txBody>
      </p:sp>
      <p:pic>
        <p:nvPicPr>
          <p:cNvPr id="5" name="Image 4">
            <a:extLst>
              <a:ext uri="{FF2B5EF4-FFF2-40B4-BE49-F238E27FC236}">
                <a16:creationId xmlns:a16="http://schemas.microsoft.com/office/drawing/2014/main" id="{CB9FAD3D-7D98-47B1-A202-5232B6CD5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998" y="5966548"/>
            <a:ext cx="1393241" cy="708563"/>
          </a:xfrm>
          <a:prstGeom prst="rect">
            <a:avLst/>
          </a:prstGeom>
        </p:spPr>
      </p:pic>
      <p:sp>
        <p:nvSpPr>
          <p:cNvPr id="6" name="ZoneTexte 5">
            <a:extLst>
              <a:ext uri="{FF2B5EF4-FFF2-40B4-BE49-F238E27FC236}">
                <a16:creationId xmlns:a16="http://schemas.microsoft.com/office/drawing/2014/main" id="{9A041DE7-B8BB-4E09-A52A-EBEB5EA5AE32}"/>
              </a:ext>
            </a:extLst>
          </p:cNvPr>
          <p:cNvSpPr txBox="1"/>
          <p:nvPr/>
        </p:nvSpPr>
        <p:spPr>
          <a:xfrm>
            <a:off x="228600" y="881698"/>
            <a:ext cx="8686800" cy="5078313"/>
          </a:xfrm>
          <a:prstGeom prst="rect">
            <a:avLst/>
          </a:prstGeom>
          <a:noFill/>
        </p:spPr>
        <p:txBody>
          <a:bodyPr wrap="square" rtlCol="0">
            <a:spAutoFit/>
          </a:bodyPr>
          <a:lstStyle/>
          <a:p>
            <a:r>
              <a:rPr lang="fr-FR" dirty="0"/>
              <a:t>Objectif : développer la démarche mathématique à travers la résolution de problèmes.</a:t>
            </a:r>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pPr algn="just"/>
            <a:r>
              <a:rPr lang="fr-FR" b="1" u="sng" dirty="0"/>
              <a:t>La résolution de problèmes et l’algorithmique</a:t>
            </a:r>
            <a:r>
              <a:rPr lang="fr-FR" b="1" dirty="0"/>
              <a:t> </a:t>
            </a:r>
            <a:r>
              <a:rPr lang="fr-FR" dirty="0"/>
              <a:t>: présentes dans tous les domaines des mathématiques permettent aux élèves de s’exprimer, d’échanger, de communiquer, d’interagir, d’acquérir une autonomie de jugement et de pensée, tout en développant leur créativité et leur esprit d’initiative. La résolution de problèmes offre aussi la possibilité d’une coopération entre élèves, tant dans le cadre habituel que dans celui de la </a:t>
            </a:r>
            <a:r>
              <a:rPr lang="fr-FR" dirty="0" err="1"/>
              <a:t>co</a:t>
            </a:r>
            <a:r>
              <a:rPr lang="fr-FR" dirty="0"/>
              <a:t>-intervention.  </a:t>
            </a:r>
          </a:p>
        </p:txBody>
      </p:sp>
      <p:graphicFrame>
        <p:nvGraphicFramePr>
          <p:cNvPr id="7" name="Diagramme 6">
            <a:extLst>
              <a:ext uri="{FF2B5EF4-FFF2-40B4-BE49-F238E27FC236}">
                <a16:creationId xmlns:a16="http://schemas.microsoft.com/office/drawing/2014/main" id="{7D32CB98-119B-4BE1-895A-7EC81C454F57}"/>
              </a:ext>
            </a:extLst>
          </p:cNvPr>
          <p:cNvGraphicFramePr/>
          <p:nvPr>
            <p:extLst>
              <p:ext uri="{D42A27DB-BD31-4B8C-83A1-F6EECF244321}">
                <p14:modId xmlns:p14="http://schemas.microsoft.com/office/powerpoint/2010/main" val="3621225488"/>
              </p:ext>
            </p:extLst>
          </p:nvPr>
        </p:nvGraphicFramePr>
        <p:xfrm>
          <a:off x="876300" y="881698"/>
          <a:ext cx="7391400" cy="21917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Groupe 7">
            <a:extLst>
              <a:ext uri="{FF2B5EF4-FFF2-40B4-BE49-F238E27FC236}">
                <a16:creationId xmlns:a16="http://schemas.microsoft.com/office/drawing/2014/main" id="{50F42427-8E95-4E90-9E9D-311795692F17}"/>
              </a:ext>
            </a:extLst>
          </p:cNvPr>
          <p:cNvGrpSpPr/>
          <p:nvPr/>
        </p:nvGrpSpPr>
        <p:grpSpPr>
          <a:xfrm>
            <a:off x="1835696" y="2583756"/>
            <a:ext cx="1420173" cy="1247637"/>
            <a:chOff x="1991491" y="354195"/>
            <a:chExt cx="1420173" cy="1247637"/>
          </a:xfrm>
          <a:solidFill>
            <a:srgbClr val="5AB88F"/>
          </a:solidFill>
        </p:grpSpPr>
        <p:sp>
          <p:nvSpPr>
            <p:cNvPr id="9" name="Losange 8">
              <a:extLst>
                <a:ext uri="{FF2B5EF4-FFF2-40B4-BE49-F238E27FC236}">
                  <a16:creationId xmlns:a16="http://schemas.microsoft.com/office/drawing/2014/main" id="{385CB5B0-2F9A-4C32-A395-A1B9B56B624A}"/>
                </a:ext>
              </a:extLst>
            </p:cNvPr>
            <p:cNvSpPr/>
            <p:nvPr/>
          </p:nvSpPr>
          <p:spPr>
            <a:xfrm>
              <a:off x="1991491" y="354195"/>
              <a:ext cx="1420173" cy="1247637"/>
            </a:xfrm>
            <a:prstGeom prst="diamond">
              <a:avLst/>
            </a:prstGeom>
            <a:grpFill/>
            <a:ln>
              <a:solidFill>
                <a:srgbClr val="005E8B"/>
              </a:solid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0" name="Rectangle : coins arrondis 4">
              <a:extLst>
                <a:ext uri="{FF2B5EF4-FFF2-40B4-BE49-F238E27FC236}">
                  <a16:creationId xmlns:a16="http://schemas.microsoft.com/office/drawing/2014/main" id="{4A62EDA5-17D0-4832-80F4-FFE8B8D5B082}"/>
                </a:ext>
              </a:extLst>
            </p:cNvPr>
            <p:cNvSpPr txBox="1"/>
            <p:nvPr/>
          </p:nvSpPr>
          <p:spPr>
            <a:xfrm>
              <a:off x="2021127" y="501713"/>
              <a:ext cx="1360899" cy="952599"/>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dirty="0"/>
                <a:t>Usage des TIC</a:t>
              </a:r>
              <a:endParaRPr lang="fr-FR" sz="1200" kern="1200" dirty="0"/>
            </a:p>
          </p:txBody>
        </p:sp>
      </p:grpSp>
      <p:grpSp>
        <p:nvGrpSpPr>
          <p:cNvPr id="11" name="Groupe 10">
            <a:extLst>
              <a:ext uri="{FF2B5EF4-FFF2-40B4-BE49-F238E27FC236}">
                <a16:creationId xmlns:a16="http://schemas.microsoft.com/office/drawing/2014/main" id="{D5643C80-0EB6-46FA-B1AE-DF36CF2E135B}"/>
              </a:ext>
            </a:extLst>
          </p:cNvPr>
          <p:cNvGrpSpPr/>
          <p:nvPr/>
        </p:nvGrpSpPr>
        <p:grpSpPr>
          <a:xfrm>
            <a:off x="3861913" y="2583756"/>
            <a:ext cx="1420173" cy="1247637"/>
            <a:chOff x="1991491" y="354195"/>
            <a:chExt cx="1420173" cy="1247637"/>
          </a:xfrm>
          <a:solidFill>
            <a:srgbClr val="5AB88F"/>
          </a:solidFill>
        </p:grpSpPr>
        <p:sp>
          <p:nvSpPr>
            <p:cNvPr id="12" name="Losange 11">
              <a:extLst>
                <a:ext uri="{FF2B5EF4-FFF2-40B4-BE49-F238E27FC236}">
                  <a16:creationId xmlns:a16="http://schemas.microsoft.com/office/drawing/2014/main" id="{38F3696D-815A-4329-8DD7-C48EDE8E4A46}"/>
                </a:ext>
              </a:extLst>
            </p:cNvPr>
            <p:cNvSpPr/>
            <p:nvPr/>
          </p:nvSpPr>
          <p:spPr>
            <a:xfrm>
              <a:off x="1991491" y="354195"/>
              <a:ext cx="1420173" cy="1247637"/>
            </a:xfrm>
            <a:prstGeom prst="diamond">
              <a:avLst/>
            </a:prstGeom>
            <a:grpFill/>
            <a:ln>
              <a:solidFill>
                <a:srgbClr val="005E8B"/>
              </a:solid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3" name="Rectangle : coins arrondis 4">
              <a:extLst>
                <a:ext uri="{FF2B5EF4-FFF2-40B4-BE49-F238E27FC236}">
                  <a16:creationId xmlns:a16="http://schemas.microsoft.com/office/drawing/2014/main" id="{48472628-46D4-47FE-AFF0-D968918F7B68}"/>
                </a:ext>
              </a:extLst>
            </p:cNvPr>
            <p:cNvSpPr txBox="1"/>
            <p:nvPr/>
          </p:nvSpPr>
          <p:spPr>
            <a:xfrm>
              <a:off x="2021127" y="501713"/>
              <a:ext cx="1360899" cy="952599"/>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dirty="0"/>
                <a:t>Usage des TIC</a:t>
              </a:r>
              <a:endParaRPr lang="fr-FR" sz="1200" kern="1200" dirty="0"/>
            </a:p>
          </p:txBody>
        </p:sp>
      </p:grpSp>
      <p:grpSp>
        <p:nvGrpSpPr>
          <p:cNvPr id="14" name="Groupe 13">
            <a:extLst>
              <a:ext uri="{FF2B5EF4-FFF2-40B4-BE49-F238E27FC236}">
                <a16:creationId xmlns:a16="http://schemas.microsoft.com/office/drawing/2014/main" id="{E75DF77C-F6DB-4AE9-8ACE-85AE64CF5E30}"/>
              </a:ext>
            </a:extLst>
          </p:cNvPr>
          <p:cNvGrpSpPr/>
          <p:nvPr/>
        </p:nvGrpSpPr>
        <p:grpSpPr>
          <a:xfrm>
            <a:off x="5858495" y="2583756"/>
            <a:ext cx="1420173" cy="1247637"/>
            <a:chOff x="1991491" y="354195"/>
            <a:chExt cx="1420173" cy="1247637"/>
          </a:xfrm>
          <a:solidFill>
            <a:srgbClr val="5AB88F"/>
          </a:solidFill>
        </p:grpSpPr>
        <p:sp>
          <p:nvSpPr>
            <p:cNvPr id="15" name="Losange 14">
              <a:extLst>
                <a:ext uri="{FF2B5EF4-FFF2-40B4-BE49-F238E27FC236}">
                  <a16:creationId xmlns:a16="http://schemas.microsoft.com/office/drawing/2014/main" id="{E7EAA2BA-3F17-46B1-8C33-604DDF069154}"/>
                </a:ext>
              </a:extLst>
            </p:cNvPr>
            <p:cNvSpPr/>
            <p:nvPr/>
          </p:nvSpPr>
          <p:spPr>
            <a:xfrm>
              <a:off x="1991491" y="354195"/>
              <a:ext cx="1420173" cy="1247637"/>
            </a:xfrm>
            <a:prstGeom prst="diamond">
              <a:avLst/>
            </a:prstGeom>
            <a:grpFill/>
            <a:ln>
              <a:solidFill>
                <a:srgbClr val="005E8B"/>
              </a:solid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6" name="Rectangle : coins arrondis 4">
              <a:extLst>
                <a:ext uri="{FF2B5EF4-FFF2-40B4-BE49-F238E27FC236}">
                  <a16:creationId xmlns:a16="http://schemas.microsoft.com/office/drawing/2014/main" id="{703FF832-029F-4BD7-8C7F-E735529F2D3A}"/>
                </a:ext>
              </a:extLst>
            </p:cNvPr>
            <p:cNvSpPr txBox="1"/>
            <p:nvPr/>
          </p:nvSpPr>
          <p:spPr>
            <a:xfrm>
              <a:off x="2021127" y="501713"/>
              <a:ext cx="1360899" cy="952599"/>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dirty="0"/>
                <a:t>Usage des TIC</a:t>
              </a:r>
              <a:endParaRPr lang="fr-FR" sz="1200" kern="1200" dirty="0"/>
            </a:p>
          </p:txBody>
        </p:sp>
      </p:grpSp>
    </p:spTree>
    <p:extLst>
      <p:ext uri="{BB962C8B-B14F-4D97-AF65-F5344CB8AC3E}">
        <p14:creationId xmlns:p14="http://schemas.microsoft.com/office/powerpoint/2010/main" val="334314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8108FF10-6953-4908-8969-50DA6A737465}"/>
                                            </p:graphicEl>
                                          </p:spTgt>
                                        </p:tgtEl>
                                        <p:attrNameLst>
                                          <p:attrName>style.visibility</p:attrName>
                                        </p:attrNameLst>
                                      </p:cBhvr>
                                      <p:to>
                                        <p:strVal val="visible"/>
                                      </p:to>
                                    </p:set>
                                    <p:animEffect transition="in" filter="fade">
                                      <p:cBhvr>
                                        <p:cTn id="12" dur="500"/>
                                        <p:tgtEl>
                                          <p:spTgt spid="7">
                                            <p:graphicEl>
                                              <a:dgm id="{8108FF10-6953-4908-8969-50DA6A737465}"/>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graphicEl>
                                              <a:dgm id="{6EBFE03A-D583-44DE-BD3D-D745ECD4F1C5}"/>
                                            </p:graphicEl>
                                          </p:spTgt>
                                        </p:tgtEl>
                                        <p:attrNameLst>
                                          <p:attrName>style.visibility</p:attrName>
                                        </p:attrNameLst>
                                      </p:cBhvr>
                                      <p:to>
                                        <p:strVal val="visible"/>
                                      </p:to>
                                    </p:set>
                                    <p:animEffect transition="in" filter="fade">
                                      <p:cBhvr>
                                        <p:cTn id="17" dur="500"/>
                                        <p:tgtEl>
                                          <p:spTgt spid="7">
                                            <p:graphicEl>
                                              <a:dgm id="{6EBFE03A-D583-44DE-BD3D-D745ECD4F1C5}"/>
                                            </p:graphic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graphicEl>
                                              <a:dgm id="{6021E798-1326-4B0D-80D7-B430FF23EEC7}"/>
                                            </p:graphicEl>
                                          </p:spTgt>
                                        </p:tgtEl>
                                        <p:attrNameLst>
                                          <p:attrName>style.visibility</p:attrName>
                                        </p:attrNameLst>
                                      </p:cBhvr>
                                      <p:to>
                                        <p:strVal val="visible"/>
                                      </p:to>
                                    </p:set>
                                    <p:animEffect transition="in" filter="fade">
                                      <p:cBhvr>
                                        <p:cTn id="20" dur="500"/>
                                        <p:tgtEl>
                                          <p:spTgt spid="7">
                                            <p:graphicEl>
                                              <a:dgm id="{6021E798-1326-4B0D-80D7-B430FF23EEC7}"/>
                                            </p:graphic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graphicEl>
                                              <a:dgm id="{C415820E-9914-4655-ADA6-D3F61AC2473B}"/>
                                            </p:graphicEl>
                                          </p:spTgt>
                                        </p:tgtEl>
                                        <p:attrNameLst>
                                          <p:attrName>style.visibility</p:attrName>
                                        </p:attrNameLst>
                                      </p:cBhvr>
                                      <p:to>
                                        <p:strVal val="visible"/>
                                      </p:to>
                                    </p:set>
                                    <p:animEffect transition="in" filter="fade">
                                      <p:cBhvr>
                                        <p:cTn id="28" dur="500"/>
                                        <p:tgtEl>
                                          <p:spTgt spid="7">
                                            <p:graphicEl>
                                              <a:dgm id="{C415820E-9914-4655-ADA6-D3F61AC2473B}"/>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graphicEl>
                                              <a:dgm id="{C75B73E2-B2CA-4C24-AFF0-4B621BA33F0C}"/>
                                            </p:graphicEl>
                                          </p:spTgt>
                                        </p:tgtEl>
                                        <p:attrNameLst>
                                          <p:attrName>style.visibility</p:attrName>
                                        </p:attrNameLst>
                                      </p:cBhvr>
                                      <p:to>
                                        <p:strVal val="visible"/>
                                      </p:to>
                                    </p:set>
                                    <p:animEffect transition="in" filter="fade">
                                      <p:cBhvr>
                                        <p:cTn id="31" dur="500"/>
                                        <p:tgtEl>
                                          <p:spTgt spid="7">
                                            <p:graphicEl>
                                              <a:dgm id="{C75B73E2-B2CA-4C24-AFF0-4B621BA33F0C}"/>
                                            </p:graphic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graphicEl>
                                              <a:dgm id="{818BF005-54C0-458C-9D44-007AA844F9D5}"/>
                                            </p:graphicEl>
                                          </p:spTgt>
                                        </p:tgtEl>
                                        <p:attrNameLst>
                                          <p:attrName>style.visibility</p:attrName>
                                        </p:attrNameLst>
                                      </p:cBhvr>
                                      <p:to>
                                        <p:strVal val="visible"/>
                                      </p:to>
                                    </p:set>
                                    <p:animEffect transition="in" filter="fade">
                                      <p:cBhvr>
                                        <p:cTn id="39" dur="500"/>
                                        <p:tgtEl>
                                          <p:spTgt spid="7">
                                            <p:graphicEl>
                                              <a:dgm id="{818BF005-54C0-458C-9D44-007AA844F9D5}"/>
                                            </p:graphic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
                                            <p:graphicEl>
                                              <a:dgm id="{C8E6B65E-56C8-4B8E-A073-29A79623FE82}"/>
                                            </p:graphicEl>
                                          </p:spTgt>
                                        </p:tgtEl>
                                        <p:attrNameLst>
                                          <p:attrName>style.visibility</p:attrName>
                                        </p:attrNameLst>
                                      </p:cBhvr>
                                      <p:to>
                                        <p:strVal val="visible"/>
                                      </p:to>
                                    </p:set>
                                    <p:animEffect transition="in" filter="fade">
                                      <p:cBhvr>
                                        <p:cTn id="42" dur="500"/>
                                        <p:tgtEl>
                                          <p:spTgt spid="7">
                                            <p:graphicEl>
                                              <a:dgm id="{C8E6B65E-56C8-4B8E-A073-29A79623FE82}"/>
                                            </p:graphic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6">
                                            <p:txEl>
                                              <p:pRg st="12" end="12"/>
                                            </p:txEl>
                                          </p:spTgt>
                                        </p:tgtEl>
                                        <p:attrNameLst>
                                          <p:attrName>style.visibility</p:attrName>
                                        </p:attrNameLst>
                                      </p:cBhvr>
                                      <p:to>
                                        <p:strVal val="visible"/>
                                      </p:to>
                                    </p:set>
                                    <p:animEffect transition="in" filter="fade">
                                      <p:cBhvr>
                                        <p:cTn id="50" dur="500"/>
                                        <p:tgtEl>
                                          <p:spTgt spid="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1BEBFC-6189-4E0F-A872-9604F2F012F6}"/>
              </a:ext>
            </a:extLst>
          </p:cNvPr>
          <p:cNvSpPr>
            <a:spLocks noGrp="1"/>
          </p:cNvSpPr>
          <p:nvPr>
            <p:ph type="title"/>
          </p:nvPr>
        </p:nvSpPr>
        <p:spPr>
          <a:xfrm>
            <a:off x="223758" y="39281"/>
            <a:ext cx="8696484" cy="721428"/>
          </a:xfrm>
        </p:spPr>
        <p:txBody>
          <a:bodyPr>
            <a:normAutofit fontScale="90000"/>
          </a:bodyPr>
          <a:lstStyle/>
          <a:p>
            <a:pPr algn="ctr"/>
            <a:r>
              <a:rPr lang="fr-FR" altLang="fr-FR" sz="2400" dirty="0">
                <a:solidFill>
                  <a:srgbClr val="5AB88F"/>
                </a:solidFill>
              </a:rPr>
              <a:t>Classe de seconde : programme de mathématiques</a:t>
            </a:r>
            <a:endParaRPr lang="fr-FR" dirty="0">
              <a:solidFill>
                <a:srgbClr val="5AB88F"/>
              </a:solidFill>
            </a:endParaRPr>
          </a:p>
        </p:txBody>
      </p:sp>
      <p:sp>
        <p:nvSpPr>
          <p:cNvPr id="4" name="Espace réservé du numéro de diapositive 3">
            <a:extLst>
              <a:ext uri="{FF2B5EF4-FFF2-40B4-BE49-F238E27FC236}">
                <a16:creationId xmlns:a16="http://schemas.microsoft.com/office/drawing/2014/main" id="{8E4003B5-5B02-425F-82AF-C21C3A99ED18}"/>
              </a:ext>
            </a:extLst>
          </p:cNvPr>
          <p:cNvSpPr>
            <a:spLocks noGrp="1"/>
          </p:cNvSpPr>
          <p:nvPr>
            <p:ph type="sldNum" sz="quarter" idx="12"/>
          </p:nvPr>
        </p:nvSpPr>
        <p:spPr>
          <a:xfrm>
            <a:off x="8149942" y="6353214"/>
            <a:ext cx="450457" cy="365125"/>
          </a:xfrm>
        </p:spPr>
        <p:txBody>
          <a:bodyPr/>
          <a:lstStyle/>
          <a:p>
            <a:fld id="{A786685B-2977-D546-9E3D-3CA676A47F0C}" type="slidenum">
              <a:rPr lang="fr-FR" smtClean="0"/>
              <a:t>35</a:t>
            </a:fld>
            <a:endParaRPr lang="fr-FR"/>
          </a:p>
        </p:txBody>
      </p:sp>
      <p:pic>
        <p:nvPicPr>
          <p:cNvPr id="5" name="Image 4">
            <a:extLst>
              <a:ext uri="{FF2B5EF4-FFF2-40B4-BE49-F238E27FC236}">
                <a16:creationId xmlns:a16="http://schemas.microsoft.com/office/drawing/2014/main" id="{CB9FAD3D-7D98-47B1-A202-5232B6CD5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998" y="5966548"/>
            <a:ext cx="1393241" cy="708563"/>
          </a:xfrm>
          <a:prstGeom prst="rect">
            <a:avLst/>
          </a:prstGeom>
        </p:spPr>
      </p:pic>
      <p:graphicFrame>
        <p:nvGraphicFramePr>
          <p:cNvPr id="6" name="Diagramme 5">
            <a:extLst>
              <a:ext uri="{FF2B5EF4-FFF2-40B4-BE49-F238E27FC236}">
                <a16:creationId xmlns:a16="http://schemas.microsoft.com/office/drawing/2014/main" id="{82038754-A325-4560-8BA1-4335B9C03170}"/>
              </a:ext>
            </a:extLst>
          </p:cNvPr>
          <p:cNvGraphicFramePr/>
          <p:nvPr>
            <p:extLst>
              <p:ext uri="{D42A27DB-BD31-4B8C-83A1-F6EECF244321}">
                <p14:modId xmlns:p14="http://schemas.microsoft.com/office/powerpoint/2010/main" val="2753271899"/>
              </p:ext>
            </p:extLst>
          </p:nvPr>
        </p:nvGraphicFramePr>
        <p:xfrm>
          <a:off x="-315001" y="705860"/>
          <a:ext cx="8915400" cy="4824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 coins arrondis 4">
            <a:extLst>
              <a:ext uri="{FF2B5EF4-FFF2-40B4-BE49-F238E27FC236}">
                <a16:creationId xmlns:a16="http://schemas.microsoft.com/office/drawing/2014/main" id="{255BC8F4-0D5D-489F-9744-84696DD6E134}"/>
              </a:ext>
            </a:extLst>
          </p:cNvPr>
          <p:cNvSpPr txBox="1"/>
          <p:nvPr/>
        </p:nvSpPr>
        <p:spPr>
          <a:xfrm>
            <a:off x="7229903" y="705859"/>
            <a:ext cx="534882" cy="4824536"/>
          </a:xfrm>
          <a:prstGeom prst="rect">
            <a:avLst/>
          </a:prstGeom>
          <a:ln/>
        </p:spPr>
        <p:style>
          <a:lnRef idx="2">
            <a:schemeClr val="accent1"/>
          </a:lnRef>
          <a:fillRef idx="1">
            <a:schemeClr val="lt1"/>
          </a:fillRef>
          <a:effectRef idx="0">
            <a:schemeClr val="accent1"/>
          </a:effectRef>
          <a:fontRef idx="minor">
            <a:schemeClr val="dk1"/>
          </a:fontRef>
        </p:style>
        <p:txBody>
          <a:bodyPr spcFirstLastPara="0" vert="vert"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2400" b="1" kern="1200" dirty="0">
                <a:solidFill>
                  <a:srgbClr val="FF0000"/>
                </a:solidFill>
              </a:rPr>
              <a:t>Algorithmique et programmation *</a:t>
            </a:r>
            <a:endParaRPr lang="fr-FR" sz="2400" kern="1200" dirty="0">
              <a:solidFill>
                <a:srgbClr val="FF0000"/>
              </a:solidFill>
            </a:endParaRPr>
          </a:p>
        </p:txBody>
      </p:sp>
      <p:sp>
        <p:nvSpPr>
          <p:cNvPr id="10" name="Rectangle : coins arrondis 4">
            <a:extLst>
              <a:ext uri="{FF2B5EF4-FFF2-40B4-BE49-F238E27FC236}">
                <a16:creationId xmlns:a16="http://schemas.microsoft.com/office/drawing/2014/main" id="{CB501001-73BF-4651-8068-D0D4C7D10372}"/>
              </a:ext>
            </a:extLst>
          </p:cNvPr>
          <p:cNvSpPr txBox="1"/>
          <p:nvPr/>
        </p:nvSpPr>
        <p:spPr>
          <a:xfrm>
            <a:off x="7850479" y="705859"/>
            <a:ext cx="534882" cy="4824536"/>
          </a:xfrm>
          <a:prstGeom prst="rect">
            <a:avLst/>
          </a:prstGeom>
          <a:ln/>
        </p:spPr>
        <p:style>
          <a:lnRef idx="2">
            <a:schemeClr val="accent1"/>
          </a:lnRef>
          <a:fillRef idx="1">
            <a:schemeClr val="lt1"/>
          </a:fillRef>
          <a:effectRef idx="0">
            <a:schemeClr val="accent1"/>
          </a:effectRef>
          <a:fontRef idx="minor">
            <a:schemeClr val="dk1"/>
          </a:fontRef>
        </p:style>
        <p:txBody>
          <a:bodyPr spcFirstLastPara="0" vert="vert"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2400" b="1" kern="1200" dirty="0">
                <a:solidFill>
                  <a:srgbClr val="FF0000"/>
                </a:solidFill>
              </a:rPr>
              <a:t>Automatisme *</a:t>
            </a:r>
            <a:endParaRPr lang="fr-FR" sz="2400" kern="1200" dirty="0">
              <a:solidFill>
                <a:srgbClr val="FF0000"/>
              </a:solidFill>
            </a:endParaRPr>
          </a:p>
        </p:txBody>
      </p:sp>
      <p:sp>
        <p:nvSpPr>
          <p:cNvPr id="11" name="Rectangle : coins arrondis 4">
            <a:extLst>
              <a:ext uri="{FF2B5EF4-FFF2-40B4-BE49-F238E27FC236}">
                <a16:creationId xmlns:a16="http://schemas.microsoft.com/office/drawing/2014/main" id="{FFD27DF7-0C46-4A12-9CA2-B3B00DAD2F42}"/>
              </a:ext>
            </a:extLst>
          </p:cNvPr>
          <p:cNvSpPr txBox="1"/>
          <p:nvPr/>
        </p:nvSpPr>
        <p:spPr>
          <a:xfrm>
            <a:off x="8503705" y="705859"/>
            <a:ext cx="534882" cy="4824536"/>
          </a:xfrm>
          <a:prstGeom prst="rect">
            <a:avLst/>
          </a:prstGeom>
          <a:ln/>
        </p:spPr>
        <p:style>
          <a:lnRef idx="2">
            <a:schemeClr val="accent1"/>
          </a:lnRef>
          <a:fillRef idx="1">
            <a:schemeClr val="lt1"/>
          </a:fillRef>
          <a:effectRef idx="0">
            <a:schemeClr val="accent1"/>
          </a:effectRef>
          <a:fontRef idx="minor">
            <a:schemeClr val="dk1"/>
          </a:fontRef>
        </p:style>
        <p:txBody>
          <a:bodyPr spcFirstLastPara="0" vert="vert"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2400" b="1" kern="1200" dirty="0">
                <a:solidFill>
                  <a:srgbClr val="FF0000"/>
                </a:solidFill>
              </a:rPr>
              <a:t>Vocabulaire ensembliste *</a:t>
            </a:r>
            <a:endParaRPr lang="fr-FR" sz="2400" kern="1200" dirty="0">
              <a:solidFill>
                <a:srgbClr val="FF0000"/>
              </a:solidFill>
            </a:endParaRPr>
          </a:p>
        </p:txBody>
      </p:sp>
      <p:sp>
        <p:nvSpPr>
          <p:cNvPr id="15" name="Rectangle : coins arrondis 4">
            <a:extLst>
              <a:ext uri="{FF2B5EF4-FFF2-40B4-BE49-F238E27FC236}">
                <a16:creationId xmlns:a16="http://schemas.microsoft.com/office/drawing/2014/main" id="{C271CA7A-47FA-4C42-ADFB-E79670E56E8C}"/>
              </a:ext>
            </a:extLst>
          </p:cNvPr>
          <p:cNvSpPr txBox="1"/>
          <p:nvPr/>
        </p:nvSpPr>
        <p:spPr>
          <a:xfrm>
            <a:off x="2768822" y="5715270"/>
            <a:ext cx="6269765" cy="502556"/>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7620" tIns="7620" rIns="7620" bIns="7620" numCol="1" spcCol="1270" anchor="ctr" anchorCtr="0">
            <a:noAutofit/>
          </a:bodyPr>
          <a:lstStyle/>
          <a:p>
            <a:pPr marL="0" lvl="0" indent="0" algn="r" defTabSz="533400">
              <a:lnSpc>
                <a:spcPct val="90000"/>
              </a:lnSpc>
              <a:spcBef>
                <a:spcPct val="0"/>
              </a:spcBef>
              <a:spcAft>
                <a:spcPct val="35000"/>
              </a:spcAft>
              <a:buNone/>
            </a:pPr>
            <a:r>
              <a:rPr lang="fr-FR" sz="1400" kern="1200" dirty="0">
                <a:solidFill>
                  <a:srgbClr val="FF0000"/>
                </a:solidFill>
                <a:latin typeface="Calibri"/>
                <a:ea typeface="Calibri" panose="020F0502020204030204" pitchFamily="34" charset="0"/>
                <a:cs typeface="+mn-cs"/>
              </a:rPr>
              <a:t>* Ces 3 modules ne doivent pas faire l’objet de cours spécifiques, </a:t>
            </a:r>
            <a:br>
              <a:rPr lang="fr-FR" sz="1400" kern="1200" dirty="0">
                <a:solidFill>
                  <a:srgbClr val="FF0000"/>
                </a:solidFill>
                <a:latin typeface="Calibri"/>
                <a:ea typeface="Calibri" panose="020F0502020204030204" pitchFamily="34" charset="0"/>
                <a:cs typeface="+mn-cs"/>
              </a:rPr>
            </a:br>
            <a:r>
              <a:rPr lang="fr-FR" sz="1400" kern="1200" dirty="0">
                <a:solidFill>
                  <a:srgbClr val="FF0000"/>
                </a:solidFill>
                <a:ea typeface="Calibri" panose="020F0502020204030204" pitchFamily="34" charset="0"/>
              </a:rPr>
              <a:t>mais doivent être travaillés lors de l’étude des différents domaines du programme</a:t>
            </a:r>
            <a:endParaRPr lang="fr-FR" sz="1400" kern="1200" dirty="0"/>
          </a:p>
        </p:txBody>
      </p:sp>
    </p:spTree>
    <p:extLst>
      <p:ext uri="{BB962C8B-B14F-4D97-AF65-F5344CB8AC3E}">
        <p14:creationId xmlns:p14="http://schemas.microsoft.com/office/powerpoint/2010/main" val="30993935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B9FAD3D-7D98-47B1-A202-5232B6CD5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998" y="5966548"/>
            <a:ext cx="1393241" cy="708563"/>
          </a:xfrm>
          <a:prstGeom prst="rect">
            <a:avLst/>
          </a:prstGeom>
        </p:spPr>
      </p:pic>
      <p:sp>
        <p:nvSpPr>
          <p:cNvPr id="2" name="Titre 1">
            <a:extLst>
              <a:ext uri="{FF2B5EF4-FFF2-40B4-BE49-F238E27FC236}">
                <a16:creationId xmlns:a16="http://schemas.microsoft.com/office/drawing/2014/main" id="{681BEBFC-6189-4E0F-A872-9604F2F012F6}"/>
              </a:ext>
            </a:extLst>
          </p:cNvPr>
          <p:cNvSpPr>
            <a:spLocks noGrp="1"/>
          </p:cNvSpPr>
          <p:nvPr>
            <p:ph type="title"/>
          </p:nvPr>
        </p:nvSpPr>
        <p:spPr>
          <a:xfrm>
            <a:off x="223758" y="36515"/>
            <a:ext cx="8882758" cy="721428"/>
          </a:xfrm>
        </p:spPr>
        <p:txBody>
          <a:bodyPr>
            <a:noAutofit/>
          </a:bodyPr>
          <a:lstStyle/>
          <a:p>
            <a:r>
              <a:rPr lang="fr-FR" altLang="fr-FR" sz="2200" dirty="0">
                <a:solidFill>
                  <a:srgbClr val="5AB88F"/>
                </a:solidFill>
              </a:rPr>
              <a:t>Classe de seconde : </a:t>
            </a:r>
            <a:r>
              <a:rPr lang="fr-FR" altLang="fr-FR" sz="2400" dirty="0">
                <a:solidFill>
                  <a:srgbClr val="5AB88F"/>
                </a:solidFill>
              </a:rPr>
              <a:t>algorithmique et programmation</a:t>
            </a:r>
            <a:endParaRPr lang="fr-FR" sz="2200" dirty="0">
              <a:solidFill>
                <a:srgbClr val="5AB88F"/>
              </a:solidFill>
            </a:endParaRPr>
          </a:p>
        </p:txBody>
      </p:sp>
      <p:sp>
        <p:nvSpPr>
          <p:cNvPr id="4" name="Espace réservé du numéro de diapositive 3">
            <a:extLst>
              <a:ext uri="{FF2B5EF4-FFF2-40B4-BE49-F238E27FC236}">
                <a16:creationId xmlns:a16="http://schemas.microsoft.com/office/drawing/2014/main" id="{8E4003B5-5B02-425F-82AF-C21C3A99ED18}"/>
              </a:ext>
            </a:extLst>
          </p:cNvPr>
          <p:cNvSpPr>
            <a:spLocks noGrp="1"/>
          </p:cNvSpPr>
          <p:nvPr>
            <p:ph type="sldNum" sz="quarter" idx="12"/>
          </p:nvPr>
        </p:nvSpPr>
        <p:spPr>
          <a:xfrm>
            <a:off x="8149942" y="6353214"/>
            <a:ext cx="450457" cy="365125"/>
          </a:xfrm>
        </p:spPr>
        <p:txBody>
          <a:bodyPr/>
          <a:lstStyle/>
          <a:p>
            <a:fld id="{A786685B-2977-D546-9E3D-3CA676A47F0C}" type="slidenum">
              <a:rPr lang="fr-FR" smtClean="0"/>
              <a:t>36</a:t>
            </a:fld>
            <a:endParaRPr lang="fr-FR"/>
          </a:p>
        </p:txBody>
      </p:sp>
      <p:grpSp>
        <p:nvGrpSpPr>
          <p:cNvPr id="36" name="Grouper 35"/>
          <p:cNvGrpSpPr/>
          <p:nvPr/>
        </p:nvGrpSpPr>
        <p:grpSpPr>
          <a:xfrm>
            <a:off x="3399850" y="2856641"/>
            <a:ext cx="1688123" cy="914400"/>
            <a:chOff x="3399850" y="2997603"/>
            <a:chExt cx="1688123" cy="914400"/>
          </a:xfrm>
        </p:grpSpPr>
        <p:sp>
          <p:nvSpPr>
            <p:cNvPr id="3" name="Ellipse 2">
              <a:extLst>
                <a:ext uri="{FF2B5EF4-FFF2-40B4-BE49-F238E27FC236}">
                  <a16:creationId xmlns:a16="http://schemas.microsoft.com/office/drawing/2014/main" id="{EDC6B996-8EF3-42BB-AE07-BD0CF42F36D7}"/>
                </a:ext>
              </a:extLst>
            </p:cNvPr>
            <p:cNvSpPr/>
            <p:nvPr/>
          </p:nvSpPr>
          <p:spPr>
            <a:xfrm>
              <a:off x="3512392" y="2997603"/>
              <a:ext cx="1463040" cy="914400"/>
            </a:xfrm>
            <a:prstGeom prst="ellipse">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6B89DEE0-AC37-4331-BCD4-14741D627505}"/>
                </a:ext>
              </a:extLst>
            </p:cNvPr>
            <p:cNvSpPr txBox="1"/>
            <p:nvPr/>
          </p:nvSpPr>
          <p:spPr>
            <a:xfrm>
              <a:off x="3399850" y="3237736"/>
              <a:ext cx="1688123" cy="400110"/>
            </a:xfrm>
            <a:prstGeom prst="rect">
              <a:avLst/>
            </a:prstGeom>
            <a:noFill/>
          </p:spPr>
          <p:txBody>
            <a:bodyPr wrap="square" rtlCol="0">
              <a:spAutoFit/>
            </a:bodyPr>
            <a:lstStyle/>
            <a:p>
              <a:pPr algn="ctr"/>
              <a:r>
                <a:rPr lang="fr-FR" sz="2000" b="1" dirty="0"/>
                <a:t>Objectifs</a:t>
              </a:r>
            </a:p>
          </p:txBody>
        </p:sp>
      </p:grpSp>
      <p:grpSp>
        <p:nvGrpSpPr>
          <p:cNvPr id="33" name="Grouper 32"/>
          <p:cNvGrpSpPr/>
          <p:nvPr/>
        </p:nvGrpSpPr>
        <p:grpSpPr>
          <a:xfrm>
            <a:off x="3558700" y="3910264"/>
            <a:ext cx="2374030" cy="2294558"/>
            <a:chOff x="3558700" y="4051226"/>
            <a:chExt cx="2374030" cy="2294558"/>
          </a:xfrm>
          <a:solidFill>
            <a:srgbClr val="5AB88F"/>
          </a:solidFill>
        </p:grpSpPr>
        <p:grpSp>
          <p:nvGrpSpPr>
            <p:cNvPr id="15" name="Grouper 14"/>
            <p:cNvGrpSpPr/>
            <p:nvPr/>
          </p:nvGrpSpPr>
          <p:grpSpPr>
            <a:xfrm>
              <a:off x="3558700" y="4801055"/>
              <a:ext cx="2374030" cy="1544729"/>
              <a:chOff x="3558700" y="4801055"/>
              <a:chExt cx="2374030" cy="1544729"/>
            </a:xfrm>
            <a:grpFill/>
          </p:grpSpPr>
          <p:sp>
            <p:nvSpPr>
              <p:cNvPr id="24" name="Ellipse 23">
                <a:extLst>
                  <a:ext uri="{FF2B5EF4-FFF2-40B4-BE49-F238E27FC236}">
                    <a16:creationId xmlns:a16="http://schemas.microsoft.com/office/drawing/2014/main" id="{AFE89F56-80BB-4595-9C5B-51164F2D00A8}"/>
                  </a:ext>
                </a:extLst>
              </p:cNvPr>
              <p:cNvSpPr/>
              <p:nvPr/>
            </p:nvSpPr>
            <p:spPr>
              <a:xfrm>
                <a:off x="3651236" y="4801055"/>
                <a:ext cx="2188958" cy="1544729"/>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A2EA59A1-5856-45CE-9116-E015357FDB51}"/>
                  </a:ext>
                </a:extLst>
              </p:cNvPr>
              <p:cNvSpPr txBox="1"/>
              <p:nvPr/>
            </p:nvSpPr>
            <p:spPr>
              <a:xfrm>
                <a:off x="3558700" y="5070278"/>
                <a:ext cx="2374030" cy="1077218"/>
              </a:xfrm>
              <a:prstGeom prst="rect">
                <a:avLst/>
              </a:prstGeom>
              <a:noFill/>
            </p:spPr>
            <p:txBody>
              <a:bodyPr wrap="square" rtlCol="0">
                <a:spAutoFit/>
              </a:bodyPr>
              <a:lstStyle/>
              <a:p>
                <a:pPr algn="ctr"/>
                <a:r>
                  <a:rPr lang="fr-FR" sz="1600" dirty="0"/>
                  <a:t>Introduction des</a:t>
                </a:r>
              </a:p>
              <a:p>
                <a:pPr algn="ctr"/>
                <a:r>
                  <a:rPr lang="fr-FR" sz="1600" dirty="0"/>
                  <a:t>notions de variable et de fonction sous une forme différente</a:t>
                </a:r>
              </a:p>
            </p:txBody>
          </p:sp>
        </p:grpSp>
        <p:sp>
          <p:nvSpPr>
            <p:cNvPr id="26" name="Flèche : bas 25">
              <a:extLst>
                <a:ext uri="{FF2B5EF4-FFF2-40B4-BE49-F238E27FC236}">
                  <a16:creationId xmlns:a16="http://schemas.microsoft.com/office/drawing/2014/main" id="{F2C12366-5841-4F5A-BA32-9DB80445AA4B}"/>
                </a:ext>
              </a:extLst>
            </p:cNvPr>
            <p:cNvSpPr/>
            <p:nvPr/>
          </p:nvSpPr>
          <p:spPr>
            <a:xfrm rot="20923987" flipH="1">
              <a:off x="4419422" y="4051226"/>
              <a:ext cx="94263" cy="713369"/>
            </a:xfrm>
            <a:prstGeom prst="downArrow">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34" name="Grouper 33"/>
          <p:cNvGrpSpPr/>
          <p:nvPr/>
        </p:nvGrpSpPr>
        <p:grpSpPr>
          <a:xfrm>
            <a:off x="35496" y="3705466"/>
            <a:ext cx="3575973" cy="2074975"/>
            <a:chOff x="35496" y="3846428"/>
            <a:chExt cx="3575973" cy="2074975"/>
          </a:xfrm>
          <a:solidFill>
            <a:srgbClr val="5AB88F"/>
          </a:solidFill>
        </p:grpSpPr>
        <p:grpSp>
          <p:nvGrpSpPr>
            <p:cNvPr id="17" name="Grouper 16"/>
            <p:cNvGrpSpPr/>
            <p:nvPr/>
          </p:nvGrpSpPr>
          <p:grpSpPr>
            <a:xfrm>
              <a:off x="35496" y="3964541"/>
              <a:ext cx="3430667" cy="1956862"/>
              <a:chOff x="35496" y="3964541"/>
              <a:chExt cx="3430667" cy="1956862"/>
            </a:xfrm>
            <a:grpFill/>
          </p:grpSpPr>
          <p:sp>
            <p:nvSpPr>
              <p:cNvPr id="25" name="Ellipse 24">
                <a:extLst>
                  <a:ext uri="{FF2B5EF4-FFF2-40B4-BE49-F238E27FC236}">
                    <a16:creationId xmlns:a16="http://schemas.microsoft.com/office/drawing/2014/main" id="{A3A7D760-4755-441D-8E53-0D9ADED787D7}"/>
                  </a:ext>
                </a:extLst>
              </p:cNvPr>
              <p:cNvSpPr/>
              <p:nvPr/>
            </p:nvSpPr>
            <p:spPr>
              <a:xfrm>
                <a:off x="35496" y="3964541"/>
                <a:ext cx="3430667" cy="1956862"/>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C37EA6AA-CD18-42F6-A7D0-CB430859A015}"/>
                  </a:ext>
                </a:extLst>
              </p:cNvPr>
              <p:cNvSpPr txBox="1"/>
              <p:nvPr/>
            </p:nvSpPr>
            <p:spPr>
              <a:xfrm>
                <a:off x="379825" y="4329853"/>
                <a:ext cx="2820507" cy="1323439"/>
              </a:xfrm>
              <a:prstGeom prst="rect">
                <a:avLst/>
              </a:prstGeom>
              <a:noFill/>
            </p:spPr>
            <p:txBody>
              <a:bodyPr wrap="square" rtlCol="0">
                <a:spAutoFit/>
              </a:bodyPr>
              <a:lstStyle/>
              <a:p>
                <a:r>
                  <a:rPr lang="fr-FR" sz="1600" i="1" dirty="0"/>
                  <a:t>Prise de conscience :</a:t>
                </a:r>
              </a:p>
              <a:p>
                <a:r>
                  <a:rPr lang="fr-FR" sz="1600" dirty="0"/>
                  <a:t>- De l’importance de la notion d’exactitude et de rigueur,</a:t>
                </a:r>
              </a:p>
              <a:p>
                <a:r>
                  <a:rPr lang="fr-FR" sz="1600" dirty="0"/>
                  <a:t>- De la nécessité de vérifier une démarche.</a:t>
                </a:r>
              </a:p>
            </p:txBody>
          </p:sp>
        </p:grpSp>
        <p:sp>
          <p:nvSpPr>
            <p:cNvPr id="27" name="Flèche : bas 26">
              <a:extLst>
                <a:ext uri="{FF2B5EF4-FFF2-40B4-BE49-F238E27FC236}">
                  <a16:creationId xmlns:a16="http://schemas.microsoft.com/office/drawing/2014/main" id="{59E2B719-52C3-48DA-8A47-BF654AFCA944}"/>
                </a:ext>
              </a:extLst>
            </p:cNvPr>
            <p:cNvSpPr/>
            <p:nvPr/>
          </p:nvSpPr>
          <p:spPr>
            <a:xfrm rot="2612456" flipH="1">
              <a:off x="3521271" y="3846428"/>
              <a:ext cx="90198" cy="713369"/>
            </a:xfrm>
            <a:prstGeom prst="downArrow">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31" name="Grouper 30"/>
          <p:cNvGrpSpPr/>
          <p:nvPr/>
        </p:nvGrpSpPr>
        <p:grpSpPr>
          <a:xfrm>
            <a:off x="3572859" y="961393"/>
            <a:ext cx="3298344" cy="1831755"/>
            <a:chOff x="3572859" y="1102355"/>
            <a:chExt cx="3298344" cy="1831755"/>
          </a:xfrm>
          <a:solidFill>
            <a:srgbClr val="5AB88F"/>
          </a:solidFill>
        </p:grpSpPr>
        <p:grpSp>
          <p:nvGrpSpPr>
            <p:cNvPr id="12" name="Grouper 11"/>
            <p:cNvGrpSpPr/>
            <p:nvPr/>
          </p:nvGrpSpPr>
          <p:grpSpPr>
            <a:xfrm>
              <a:off x="3572859" y="1102355"/>
              <a:ext cx="3298344" cy="1158018"/>
              <a:chOff x="3572859" y="1102355"/>
              <a:chExt cx="3298344" cy="1158018"/>
            </a:xfrm>
            <a:grpFill/>
          </p:grpSpPr>
          <p:sp>
            <p:nvSpPr>
              <p:cNvPr id="22" name="Ellipse 21">
                <a:extLst>
                  <a:ext uri="{FF2B5EF4-FFF2-40B4-BE49-F238E27FC236}">
                    <a16:creationId xmlns:a16="http://schemas.microsoft.com/office/drawing/2014/main" id="{4C9231ED-572A-4C88-ACDF-C42A7723EE98}"/>
                  </a:ext>
                </a:extLst>
              </p:cNvPr>
              <p:cNvSpPr/>
              <p:nvPr/>
            </p:nvSpPr>
            <p:spPr>
              <a:xfrm>
                <a:off x="3572859" y="1102355"/>
                <a:ext cx="3279097" cy="1158018"/>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BB61A164-4290-4B77-AB44-76D8D37D5676}"/>
                  </a:ext>
                </a:extLst>
              </p:cNvPr>
              <p:cNvSpPr txBox="1"/>
              <p:nvPr/>
            </p:nvSpPr>
            <p:spPr>
              <a:xfrm>
                <a:off x="3592106" y="1175470"/>
                <a:ext cx="3279097" cy="1077218"/>
              </a:xfrm>
              <a:prstGeom prst="rect">
                <a:avLst/>
              </a:prstGeom>
              <a:noFill/>
            </p:spPr>
            <p:txBody>
              <a:bodyPr wrap="square" rtlCol="0">
                <a:spAutoFit/>
              </a:bodyPr>
              <a:lstStyle/>
              <a:p>
                <a:pPr algn="ctr"/>
                <a:r>
                  <a:rPr lang="fr-FR" sz="1600" dirty="0"/>
                  <a:t>Consolidation</a:t>
                </a:r>
              </a:p>
              <a:p>
                <a:pPr algn="ctr"/>
                <a:r>
                  <a:rPr lang="fr-FR" sz="1600" dirty="0"/>
                  <a:t>et approfondissement des</a:t>
                </a:r>
              </a:p>
              <a:p>
                <a:pPr algn="ctr"/>
                <a:r>
                  <a:rPr lang="fr-FR" sz="1600" dirty="0"/>
                  <a:t>notions abordées lors </a:t>
                </a:r>
                <a:br>
                  <a:rPr lang="fr-FR" sz="1600" dirty="0"/>
                </a:br>
                <a:r>
                  <a:rPr lang="fr-FR" sz="1600" dirty="0"/>
                  <a:t>des cycles 3 et 4</a:t>
                </a:r>
              </a:p>
            </p:txBody>
          </p:sp>
        </p:grpSp>
        <p:sp>
          <p:nvSpPr>
            <p:cNvPr id="28" name="Flèche : bas 27">
              <a:extLst>
                <a:ext uri="{FF2B5EF4-FFF2-40B4-BE49-F238E27FC236}">
                  <a16:creationId xmlns:a16="http://schemas.microsoft.com/office/drawing/2014/main" id="{14595A94-A5FC-41B6-B0A0-E082AB5C4941}"/>
                </a:ext>
              </a:extLst>
            </p:cNvPr>
            <p:cNvSpPr/>
            <p:nvPr/>
          </p:nvSpPr>
          <p:spPr>
            <a:xfrm rot="12001408">
              <a:off x="4449900" y="2306394"/>
              <a:ext cx="93837" cy="627716"/>
            </a:xfrm>
            <a:prstGeom prst="downArrow">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32" name="Grouper 31"/>
          <p:cNvGrpSpPr/>
          <p:nvPr/>
        </p:nvGrpSpPr>
        <p:grpSpPr>
          <a:xfrm>
            <a:off x="5006898" y="2358122"/>
            <a:ext cx="4118877" cy="2272427"/>
            <a:chOff x="5006898" y="2499084"/>
            <a:chExt cx="4118877" cy="2272427"/>
          </a:xfrm>
          <a:solidFill>
            <a:srgbClr val="5AB88F"/>
          </a:solidFill>
        </p:grpSpPr>
        <p:grpSp>
          <p:nvGrpSpPr>
            <p:cNvPr id="16" name="Grouper 15"/>
            <p:cNvGrpSpPr/>
            <p:nvPr/>
          </p:nvGrpSpPr>
          <p:grpSpPr>
            <a:xfrm>
              <a:off x="5251969" y="2499084"/>
              <a:ext cx="3873806" cy="2272427"/>
              <a:chOff x="5251969" y="2499084"/>
              <a:chExt cx="3873806" cy="2272427"/>
            </a:xfrm>
            <a:grpFill/>
          </p:grpSpPr>
          <p:sp>
            <p:nvSpPr>
              <p:cNvPr id="23" name="Ellipse 22">
                <a:extLst>
                  <a:ext uri="{FF2B5EF4-FFF2-40B4-BE49-F238E27FC236}">
                    <a16:creationId xmlns:a16="http://schemas.microsoft.com/office/drawing/2014/main" id="{8A6C69CB-6831-4012-AF81-39E26C2D94FB}"/>
                  </a:ext>
                </a:extLst>
              </p:cNvPr>
              <p:cNvSpPr/>
              <p:nvPr/>
            </p:nvSpPr>
            <p:spPr>
              <a:xfrm>
                <a:off x="5251969" y="2499084"/>
                <a:ext cx="3854547" cy="2272427"/>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ZoneTexte 20">
                <a:extLst>
                  <a:ext uri="{FF2B5EF4-FFF2-40B4-BE49-F238E27FC236}">
                    <a16:creationId xmlns:a16="http://schemas.microsoft.com/office/drawing/2014/main" id="{47F9C255-1A84-49DE-8A60-51AB7A055C70}"/>
                  </a:ext>
                </a:extLst>
              </p:cNvPr>
              <p:cNvSpPr txBox="1"/>
              <p:nvPr/>
            </p:nvSpPr>
            <p:spPr>
              <a:xfrm>
                <a:off x="5481301" y="2691763"/>
                <a:ext cx="3644474" cy="1815882"/>
              </a:xfrm>
              <a:prstGeom prst="rect">
                <a:avLst/>
              </a:prstGeom>
              <a:noFill/>
            </p:spPr>
            <p:txBody>
              <a:bodyPr wrap="square" rtlCol="0">
                <a:spAutoFit/>
              </a:bodyPr>
              <a:lstStyle/>
              <a:p>
                <a:pPr algn="ctr"/>
                <a:r>
                  <a:rPr lang="fr-FR" sz="1600" i="1" dirty="0"/>
                  <a:t>Aide :</a:t>
                </a:r>
              </a:p>
              <a:p>
                <a:pPr marL="274638" indent="-274638"/>
                <a:r>
                  <a:rPr lang="fr-FR" sz="1600" dirty="0"/>
                  <a:t>- À l’organisation et à l’analyse de données,</a:t>
                </a:r>
              </a:p>
              <a:p>
                <a:r>
                  <a:rPr lang="fr-FR" sz="1600" dirty="0"/>
                  <a:t>- À la décomposition de problèmes,</a:t>
                </a:r>
              </a:p>
              <a:p>
                <a:r>
                  <a:rPr lang="fr-FR" sz="1600" dirty="0"/>
                  <a:t>- Au repérage d’enchaînements logiques,</a:t>
                </a:r>
              </a:p>
              <a:p>
                <a:pPr marL="274638" indent="-274638"/>
                <a:r>
                  <a:rPr lang="fr-FR" sz="1600" dirty="0"/>
                  <a:t>- À la mise en œuvre d’une démarche de résolution de problèmes.</a:t>
                </a:r>
              </a:p>
            </p:txBody>
          </p:sp>
        </p:grpSp>
        <p:sp>
          <p:nvSpPr>
            <p:cNvPr id="29" name="Flèche : bas 28">
              <a:extLst>
                <a:ext uri="{FF2B5EF4-FFF2-40B4-BE49-F238E27FC236}">
                  <a16:creationId xmlns:a16="http://schemas.microsoft.com/office/drawing/2014/main" id="{1B86ED23-8120-4291-8EA3-DEBE065B222B}"/>
                </a:ext>
              </a:extLst>
            </p:cNvPr>
            <p:cNvSpPr/>
            <p:nvPr/>
          </p:nvSpPr>
          <p:spPr>
            <a:xfrm rot="16200000">
              <a:off x="5067470" y="3482264"/>
              <a:ext cx="92461" cy="213606"/>
            </a:xfrm>
            <a:prstGeom prst="downArrow">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35" name="Grouper 34"/>
          <p:cNvGrpSpPr/>
          <p:nvPr/>
        </p:nvGrpSpPr>
        <p:grpSpPr>
          <a:xfrm>
            <a:off x="66909" y="1371240"/>
            <a:ext cx="3439115" cy="1990386"/>
            <a:chOff x="66909" y="1512202"/>
            <a:chExt cx="3439115" cy="1990386"/>
          </a:xfrm>
          <a:solidFill>
            <a:srgbClr val="5AB88F"/>
          </a:solidFill>
        </p:grpSpPr>
        <p:grpSp>
          <p:nvGrpSpPr>
            <p:cNvPr id="19" name="Grouper 18"/>
            <p:cNvGrpSpPr/>
            <p:nvPr/>
          </p:nvGrpSpPr>
          <p:grpSpPr>
            <a:xfrm>
              <a:off x="66909" y="1512202"/>
              <a:ext cx="3213544" cy="1990386"/>
              <a:chOff x="66909" y="1512202"/>
              <a:chExt cx="3213544" cy="1990386"/>
            </a:xfrm>
            <a:grpFill/>
          </p:grpSpPr>
          <p:sp>
            <p:nvSpPr>
              <p:cNvPr id="20" name="Ellipse 19">
                <a:extLst>
                  <a:ext uri="{FF2B5EF4-FFF2-40B4-BE49-F238E27FC236}">
                    <a16:creationId xmlns:a16="http://schemas.microsoft.com/office/drawing/2014/main" id="{5C27EC57-07CF-4EC2-8195-69C66E165D53}"/>
                  </a:ext>
                </a:extLst>
              </p:cNvPr>
              <p:cNvSpPr/>
              <p:nvPr/>
            </p:nvSpPr>
            <p:spPr>
              <a:xfrm>
                <a:off x="66909" y="1512202"/>
                <a:ext cx="3176660" cy="1990386"/>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8" name="Grouper 17"/>
              <p:cNvGrpSpPr/>
              <p:nvPr/>
            </p:nvGrpSpPr>
            <p:grpSpPr>
              <a:xfrm>
                <a:off x="284035" y="1875020"/>
                <a:ext cx="2996418" cy="1323439"/>
                <a:chOff x="284035" y="1875020"/>
                <a:chExt cx="2996418" cy="1323439"/>
              </a:xfrm>
              <a:grpFill/>
            </p:grpSpPr>
            <p:sp>
              <p:nvSpPr>
                <p:cNvPr id="11" name="ZoneTexte 10">
                  <a:extLst>
                    <a:ext uri="{FF2B5EF4-FFF2-40B4-BE49-F238E27FC236}">
                      <a16:creationId xmlns:a16="http://schemas.microsoft.com/office/drawing/2014/main" id="{06D443E7-B287-4559-BD5F-50679A79307E}"/>
                    </a:ext>
                  </a:extLst>
                </p:cNvPr>
                <p:cNvSpPr txBox="1"/>
                <p:nvPr/>
              </p:nvSpPr>
              <p:spPr>
                <a:xfrm>
                  <a:off x="284035" y="1875020"/>
                  <a:ext cx="2996418" cy="1323439"/>
                </a:xfrm>
                <a:prstGeom prst="rect">
                  <a:avLst/>
                </a:prstGeom>
                <a:noFill/>
              </p:spPr>
              <p:txBody>
                <a:bodyPr wrap="square" rtlCol="0">
                  <a:spAutoFit/>
                </a:bodyPr>
                <a:lstStyle/>
                <a:p>
                  <a:r>
                    <a:rPr lang="fr-FR" sz="1600" i="1" dirty="0"/>
                    <a:t>Aspect pluridisciplinaire </a:t>
                  </a:r>
                  <a:r>
                    <a:rPr lang="fr-FR" sz="1600" dirty="0"/>
                    <a:t>(physique-chimie, enseignements professionnels …) :</a:t>
                  </a:r>
                </a:p>
                <a:p>
                  <a:r>
                    <a:rPr lang="fr-FR" sz="1600" dirty="0"/>
                    <a:t>	Vie courante</a:t>
                  </a:r>
                </a:p>
                <a:p>
                  <a:r>
                    <a:rPr lang="fr-FR" sz="1600" dirty="0"/>
                    <a:t>	Domaine professionnel</a:t>
                  </a:r>
                </a:p>
              </p:txBody>
            </p:sp>
            <p:cxnSp>
              <p:nvCxnSpPr>
                <p:cNvPr id="13" name="Connecteur droit avec flèche 12">
                  <a:extLst>
                    <a:ext uri="{FF2B5EF4-FFF2-40B4-BE49-F238E27FC236}">
                      <a16:creationId xmlns:a16="http://schemas.microsoft.com/office/drawing/2014/main" id="{A94088D0-38F6-4F83-93D3-DA694FC5CF05}"/>
                    </a:ext>
                  </a:extLst>
                </p:cNvPr>
                <p:cNvCxnSpPr>
                  <a:cxnSpLocks/>
                </p:cNvCxnSpPr>
                <p:nvPr/>
              </p:nvCxnSpPr>
              <p:spPr>
                <a:xfrm>
                  <a:off x="529251" y="2780412"/>
                  <a:ext cx="267287" cy="0"/>
                </a:xfrm>
                <a:prstGeom prst="straightConnector1">
                  <a:avLst/>
                </a:prstGeom>
                <a:grpFill/>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Connecteur droit avec flèche 13">
                  <a:extLst>
                    <a:ext uri="{FF2B5EF4-FFF2-40B4-BE49-F238E27FC236}">
                      <a16:creationId xmlns:a16="http://schemas.microsoft.com/office/drawing/2014/main" id="{F72B8CC5-A6ED-4575-BB2A-2FC859A8FA5A}"/>
                    </a:ext>
                  </a:extLst>
                </p:cNvPr>
                <p:cNvCxnSpPr>
                  <a:cxnSpLocks/>
                </p:cNvCxnSpPr>
                <p:nvPr/>
              </p:nvCxnSpPr>
              <p:spPr>
                <a:xfrm>
                  <a:off x="529251" y="3093472"/>
                  <a:ext cx="267287" cy="0"/>
                </a:xfrm>
                <a:prstGeom prst="straightConnector1">
                  <a:avLst/>
                </a:prstGeom>
                <a:grpFill/>
                <a:ln>
                  <a:solidFill>
                    <a:schemeClr val="bg1"/>
                  </a:solidFill>
                  <a:tailEnd type="triangle"/>
                </a:ln>
              </p:spPr>
              <p:style>
                <a:lnRef idx="2">
                  <a:schemeClr val="accent1"/>
                </a:lnRef>
                <a:fillRef idx="0">
                  <a:schemeClr val="accent1"/>
                </a:fillRef>
                <a:effectRef idx="1">
                  <a:schemeClr val="accent1"/>
                </a:effectRef>
                <a:fontRef idx="minor">
                  <a:schemeClr val="tx1"/>
                </a:fontRef>
              </p:style>
            </p:cxnSp>
          </p:grpSp>
        </p:grpSp>
        <p:sp>
          <p:nvSpPr>
            <p:cNvPr id="30" name="Flèche : bas 29">
              <a:extLst>
                <a:ext uri="{FF2B5EF4-FFF2-40B4-BE49-F238E27FC236}">
                  <a16:creationId xmlns:a16="http://schemas.microsoft.com/office/drawing/2014/main" id="{D2391B65-FD56-4612-BAC1-95BA7B4139C0}"/>
                </a:ext>
              </a:extLst>
            </p:cNvPr>
            <p:cNvSpPr/>
            <p:nvPr/>
          </p:nvSpPr>
          <p:spPr>
            <a:xfrm rot="6367778">
              <a:off x="3330778" y="3060401"/>
              <a:ext cx="96432" cy="254061"/>
            </a:xfrm>
            <a:prstGeom prst="downArrow">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61056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1BEBFC-6189-4E0F-A872-9604F2F012F6}"/>
              </a:ext>
            </a:extLst>
          </p:cNvPr>
          <p:cNvSpPr>
            <a:spLocks noGrp="1"/>
          </p:cNvSpPr>
          <p:nvPr>
            <p:ph type="title"/>
          </p:nvPr>
        </p:nvSpPr>
        <p:spPr>
          <a:xfrm>
            <a:off x="223758" y="139661"/>
            <a:ext cx="8696484" cy="721428"/>
          </a:xfrm>
        </p:spPr>
        <p:txBody>
          <a:bodyPr>
            <a:noAutofit/>
          </a:bodyPr>
          <a:lstStyle/>
          <a:p>
            <a:pPr algn="ctr"/>
            <a:r>
              <a:rPr lang="fr-FR" altLang="fr-FR" sz="2200" dirty="0">
                <a:solidFill>
                  <a:srgbClr val="5AB88F"/>
                </a:solidFill>
              </a:rPr>
              <a:t>Classe de seconde : </a:t>
            </a:r>
            <a:r>
              <a:rPr lang="fr-FR" altLang="fr-FR" sz="2400" dirty="0">
                <a:solidFill>
                  <a:srgbClr val="5AB88F"/>
                </a:solidFill>
              </a:rPr>
              <a:t>modules complémentaires</a:t>
            </a:r>
            <a:endParaRPr lang="fr-FR" sz="2200" dirty="0">
              <a:solidFill>
                <a:srgbClr val="5AB88F"/>
              </a:solidFill>
            </a:endParaRPr>
          </a:p>
        </p:txBody>
      </p:sp>
      <p:sp>
        <p:nvSpPr>
          <p:cNvPr id="4" name="Espace réservé du numéro de diapositive 3">
            <a:extLst>
              <a:ext uri="{FF2B5EF4-FFF2-40B4-BE49-F238E27FC236}">
                <a16:creationId xmlns:a16="http://schemas.microsoft.com/office/drawing/2014/main" id="{8E4003B5-5B02-425F-82AF-C21C3A99ED18}"/>
              </a:ext>
            </a:extLst>
          </p:cNvPr>
          <p:cNvSpPr>
            <a:spLocks noGrp="1"/>
          </p:cNvSpPr>
          <p:nvPr>
            <p:ph type="sldNum" sz="quarter" idx="12"/>
          </p:nvPr>
        </p:nvSpPr>
        <p:spPr>
          <a:xfrm>
            <a:off x="8149942" y="6353214"/>
            <a:ext cx="450457" cy="365125"/>
          </a:xfrm>
        </p:spPr>
        <p:txBody>
          <a:bodyPr/>
          <a:lstStyle/>
          <a:p>
            <a:fld id="{A786685B-2977-D546-9E3D-3CA676A47F0C}" type="slidenum">
              <a:rPr lang="fr-FR" smtClean="0"/>
              <a:t>37</a:t>
            </a:fld>
            <a:endParaRPr lang="fr-FR"/>
          </a:p>
        </p:txBody>
      </p:sp>
      <p:pic>
        <p:nvPicPr>
          <p:cNvPr id="5" name="Image 4">
            <a:extLst>
              <a:ext uri="{FF2B5EF4-FFF2-40B4-BE49-F238E27FC236}">
                <a16:creationId xmlns:a16="http://schemas.microsoft.com/office/drawing/2014/main" id="{CB9FAD3D-7D98-47B1-A202-5232B6CD5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998" y="5966548"/>
            <a:ext cx="1393241" cy="708563"/>
          </a:xfrm>
          <a:prstGeom prst="rect">
            <a:avLst/>
          </a:prstGeom>
        </p:spPr>
      </p:pic>
      <p:sp>
        <p:nvSpPr>
          <p:cNvPr id="6" name="ZoneTexte 5">
            <a:extLst>
              <a:ext uri="{FF2B5EF4-FFF2-40B4-BE49-F238E27FC236}">
                <a16:creationId xmlns:a16="http://schemas.microsoft.com/office/drawing/2014/main" id="{D03CD215-DBBB-4374-9442-467F647C16D1}"/>
              </a:ext>
            </a:extLst>
          </p:cNvPr>
          <p:cNvSpPr txBox="1"/>
          <p:nvPr/>
        </p:nvSpPr>
        <p:spPr>
          <a:xfrm>
            <a:off x="228600" y="751227"/>
            <a:ext cx="8686800" cy="723275"/>
          </a:xfrm>
          <a:prstGeom prst="rect">
            <a:avLst/>
          </a:prstGeom>
          <a:noFill/>
        </p:spPr>
        <p:txBody>
          <a:bodyPr wrap="square" rtlCol="0">
            <a:spAutoFit/>
          </a:bodyPr>
          <a:lstStyle/>
          <a:p>
            <a:pPr>
              <a:spcAft>
                <a:spcPts val="600"/>
              </a:spcAft>
            </a:pPr>
            <a:r>
              <a:rPr lang="fr-FR" b="1" u="sng" cap="small" dirty="0"/>
              <a:t>Algorithmique et programmation</a:t>
            </a:r>
            <a:r>
              <a:rPr lang="fr-FR" b="1" cap="small" dirty="0"/>
              <a:t> </a:t>
            </a:r>
            <a:r>
              <a:rPr lang="fr-FR" b="1" dirty="0"/>
              <a:t>:</a:t>
            </a:r>
          </a:p>
          <a:p>
            <a:r>
              <a:rPr lang="fr-FR" b="1" u="sng" dirty="0"/>
              <a:t>Capacités et connaissances</a:t>
            </a:r>
          </a:p>
        </p:txBody>
      </p:sp>
      <p:graphicFrame>
        <p:nvGraphicFramePr>
          <p:cNvPr id="7" name="Tableau 6">
            <a:extLst>
              <a:ext uri="{FF2B5EF4-FFF2-40B4-BE49-F238E27FC236}">
                <a16:creationId xmlns:a16="http://schemas.microsoft.com/office/drawing/2014/main" id="{9DC2FB62-339A-4CFC-ACBF-4BE1FB253BAA}"/>
              </a:ext>
            </a:extLst>
          </p:cNvPr>
          <p:cNvGraphicFramePr>
            <a:graphicFrameLocks noGrp="1"/>
          </p:cNvGraphicFramePr>
          <p:nvPr>
            <p:extLst>
              <p:ext uri="{D42A27DB-BD31-4B8C-83A1-F6EECF244321}">
                <p14:modId xmlns:p14="http://schemas.microsoft.com/office/powerpoint/2010/main" val="668081496"/>
              </p:ext>
            </p:extLst>
          </p:nvPr>
        </p:nvGraphicFramePr>
        <p:xfrm>
          <a:off x="228600" y="1475067"/>
          <a:ext cx="8686800" cy="4532744"/>
        </p:xfrm>
        <a:graphic>
          <a:graphicData uri="http://schemas.openxmlformats.org/drawingml/2006/table">
            <a:tbl>
              <a:tblPr firstRow="1" firstCol="1" bandRow="1">
                <a:tableStyleId>{17292A2E-F333-43FB-9621-5CBBE7FDCDCB}</a:tableStyleId>
              </a:tblPr>
              <a:tblGrid>
                <a:gridCol w="4261301">
                  <a:extLst>
                    <a:ext uri="{9D8B030D-6E8A-4147-A177-3AD203B41FA5}">
                      <a16:colId xmlns:a16="http://schemas.microsoft.com/office/drawing/2014/main" val="1629142325"/>
                    </a:ext>
                  </a:extLst>
                </a:gridCol>
                <a:gridCol w="4425499">
                  <a:extLst>
                    <a:ext uri="{9D8B030D-6E8A-4147-A177-3AD203B41FA5}">
                      <a16:colId xmlns:a16="http://schemas.microsoft.com/office/drawing/2014/main" val="173723537"/>
                    </a:ext>
                  </a:extLst>
                </a:gridCol>
              </a:tblGrid>
              <a:tr h="587260">
                <a:tc>
                  <a:txBody>
                    <a:bodyPr/>
                    <a:lstStyle/>
                    <a:p>
                      <a:pPr marL="74295" indent="-6350" algn="ctr">
                        <a:lnSpc>
                          <a:spcPct val="107000"/>
                        </a:lnSpc>
                        <a:spcAft>
                          <a:spcPts val="0"/>
                        </a:spcAft>
                      </a:pPr>
                      <a:r>
                        <a:rPr lang="fr-FR" sz="1300" dirty="0">
                          <a:effectLst/>
                        </a:rPr>
                        <a:t>Capacités</a:t>
                      </a:r>
                      <a:endParaRPr lang="fr-FR" sz="1100" dirty="0">
                        <a:effectLst/>
                      </a:endParaRPr>
                    </a:p>
                  </a:txBody>
                  <a:tcPr marL="62030" marR="66668" marT="26667" marB="0" anchor="ctr">
                    <a:solidFill>
                      <a:srgbClr val="5AB88F"/>
                    </a:solidFill>
                  </a:tcPr>
                </a:tc>
                <a:tc>
                  <a:txBody>
                    <a:bodyPr/>
                    <a:lstStyle/>
                    <a:p>
                      <a:pPr marL="76200" indent="-6350" algn="ctr">
                        <a:lnSpc>
                          <a:spcPct val="107000"/>
                        </a:lnSpc>
                        <a:spcAft>
                          <a:spcPts val="0"/>
                        </a:spcAft>
                      </a:pPr>
                      <a:r>
                        <a:rPr lang="fr-FR" sz="1300" dirty="0">
                          <a:effectLst/>
                        </a:rPr>
                        <a:t>Connaissances </a:t>
                      </a:r>
                      <a:endParaRPr lang="fr-FR"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30" marR="66668" marT="26667" marB="0" anchor="ctr">
                    <a:solidFill>
                      <a:srgbClr val="5AB88F"/>
                    </a:solidFill>
                  </a:tcPr>
                </a:tc>
                <a:extLst>
                  <a:ext uri="{0D108BD9-81ED-4DB2-BD59-A6C34878D82A}">
                    <a16:rowId xmlns:a16="http://schemas.microsoft.com/office/drawing/2014/main" val="215664200"/>
                  </a:ext>
                </a:extLst>
              </a:tr>
              <a:tr h="510737">
                <a:tc>
                  <a:txBody>
                    <a:bodyPr/>
                    <a:lstStyle/>
                    <a:p>
                      <a:pPr marL="6350" indent="-6350" algn="l">
                        <a:lnSpc>
                          <a:spcPct val="107000"/>
                        </a:lnSpc>
                        <a:spcAft>
                          <a:spcPts val="0"/>
                        </a:spcAft>
                      </a:pPr>
                      <a:r>
                        <a:rPr lang="fr-FR" sz="1400" dirty="0">
                          <a:effectLst/>
                        </a:rPr>
                        <a:t>Analyser un problème. </a:t>
                      </a:r>
                    </a:p>
                    <a:p>
                      <a:pPr marL="6350" indent="-6350" algn="l">
                        <a:lnSpc>
                          <a:spcPct val="107000"/>
                        </a:lnSpc>
                        <a:spcAft>
                          <a:spcPts val="0"/>
                        </a:spcAft>
                      </a:pPr>
                      <a:r>
                        <a:rPr lang="fr-FR" sz="1400" dirty="0">
                          <a:effectLst/>
                        </a:rPr>
                        <a:t>Décomposer un problème en sous-problèmes. </a:t>
                      </a:r>
                      <a:endParaRPr lang="fr-FR"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30" marR="66668" marT="26667" marB="0" anchor="ctr">
                    <a:lnR w="12700" cap="flat" cmpd="sng" algn="ctr">
                      <a:solidFill>
                        <a:schemeClr val="tx1"/>
                      </a:solidFill>
                      <a:prstDash val="solid"/>
                      <a:round/>
                      <a:headEnd type="none" w="med" len="med"/>
                      <a:tailEnd type="none" w="med" len="med"/>
                    </a:lnR>
                  </a:tcPr>
                </a:tc>
                <a:tc>
                  <a:txBody>
                    <a:bodyPr/>
                    <a:lstStyle/>
                    <a:p>
                      <a:pPr marL="635" indent="-6350" algn="l">
                        <a:lnSpc>
                          <a:spcPct val="107000"/>
                        </a:lnSpc>
                        <a:spcAft>
                          <a:spcPts val="0"/>
                        </a:spcAft>
                      </a:pPr>
                      <a:r>
                        <a:rPr lang="fr-FR" sz="1200">
                          <a:effectLst/>
                        </a:rPr>
                        <a:t> </a:t>
                      </a:r>
                      <a:endParaRPr lang="fr-FR" sz="1600">
                        <a:effectLst/>
                      </a:endParaRPr>
                    </a:p>
                    <a:p>
                      <a:pPr marL="635" indent="-6350" algn="l">
                        <a:lnSpc>
                          <a:spcPct val="107000"/>
                        </a:lnSpc>
                        <a:spcAft>
                          <a:spcPts val="0"/>
                        </a:spcAft>
                      </a:pPr>
                      <a:r>
                        <a:rPr lang="fr-FR" sz="1200">
                          <a:effectLst/>
                        </a:rPr>
                        <a:t> </a:t>
                      </a:r>
                      <a:endParaRPr lang="fr-FR"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30" marR="66668" marT="26667"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630671782"/>
                  </a:ext>
                </a:extLst>
              </a:tr>
              <a:tr h="627841">
                <a:tc>
                  <a:txBody>
                    <a:bodyPr/>
                    <a:lstStyle/>
                    <a:p>
                      <a:pPr marL="6350" indent="-6350" algn="l">
                        <a:lnSpc>
                          <a:spcPct val="107000"/>
                        </a:lnSpc>
                        <a:spcAft>
                          <a:spcPts val="0"/>
                        </a:spcAft>
                      </a:pPr>
                      <a:r>
                        <a:rPr lang="fr-FR" sz="1400" dirty="0">
                          <a:effectLst/>
                        </a:rPr>
                        <a:t>Repérer les enchaînements logiques et les traduire en instructions conditionnelles et en boucles. </a:t>
                      </a:r>
                      <a:endParaRPr lang="fr-FR"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30" marR="66668" marT="26667" marB="0" anchor="ctr">
                    <a:lnR w="12700" cap="flat" cmpd="sng" algn="ctr">
                      <a:solidFill>
                        <a:schemeClr val="tx1"/>
                      </a:solidFill>
                      <a:prstDash val="solid"/>
                      <a:round/>
                      <a:headEnd type="none" w="med" len="med"/>
                      <a:tailEnd type="none" w="med" len="med"/>
                    </a:lnR>
                  </a:tcPr>
                </a:tc>
                <a:tc>
                  <a:txBody>
                    <a:bodyPr/>
                    <a:lstStyle/>
                    <a:p>
                      <a:pPr marL="6350" indent="-6350" algn="l">
                        <a:lnSpc>
                          <a:spcPct val="99000"/>
                        </a:lnSpc>
                        <a:spcAft>
                          <a:spcPts val="0"/>
                        </a:spcAft>
                      </a:pPr>
                      <a:r>
                        <a:rPr lang="fr-FR" sz="1400" dirty="0">
                          <a:effectLst/>
                        </a:rPr>
                        <a:t>Séquences d’instructions, instructions conditionnelles, boucles bornées (</a:t>
                      </a:r>
                      <a:r>
                        <a:rPr lang="fr-FR" sz="1400" b="1" i="0" dirty="0">
                          <a:effectLst/>
                        </a:rPr>
                        <a:t>for</a:t>
                      </a:r>
                      <a:r>
                        <a:rPr lang="fr-FR" sz="1400" dirty="0">
                          <a:effectLst/>
                        </a:rPr>
                        <a:t>) et non bornées (</a:t>
                      </a:r>
                      <a:r>
                        <a:rPr lang="fr-FR" sz="1400" b="1" i="0" dirty="0" err="1">
                          <a:effectLst/>
                        </a:rPr>
                        <a:t>while</a:t>
                      </a:r>
                      <a:r>
                        <a:rPr lang="fr-FR" sz="1400" dirty="0">
                          <a:effectLst/>
                        </a:rPr>
                        <a:t>). </a:t>
                      </a:r>
                    </a:p>
                  </a:txBody>
                  <a:tcPr marL="62030" marR="66668" marT="26667"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326231070"/>
                  </a:ext>
                </a:extLst>
              </a:tr>
              <a:tr h="924080">
                <a:tc>
                  <a:txBody>
                    <a:bodyPr/>
                    <a:lstStyle/>
                    <a:p>
                      <a:pPr marL="6350" indent="-6350" algn="l">
                        <a:lnSpc>
                          <a:spcPct val="107000"/>
                        </a:lnSpc>
                        <a:spcAft>
                          <a:spcPts val="475"/>
                        </a:spcAft>
                      </a:pPr>
                      <a:r>
                        <a:rPr lang="fr-FR" sz="1400" dirty="0">
                          <a:effectLst/>
                        </a:rPr>
                        <a:t>Choisir ou reconnaître le type d’une variable. </a:t>
                      </a:r>
                    </a:p>
                    <a:p>
                      <a:pPr marL="6350" indent="-6350" algn="l">
                        <a:lnSpc>
                          <a:spcPct val="99000"/>
                        </a:lnSpc>
                        <a:spcAft>
                          <a:spcPts val="0"/>
                        </a:spcAft>
                      </a:pPr>
                      <a:r>
                        <a:rPr lang="fr-FR" sz="1400" dirty="0">
                          <a:effectLst/>
                        </a:rPr>
                        <a:t>Réaliser un calcul à l’aide d’une ou de plusieurs variables. </a:t>
                      </a:r>
                    </a:p>
                  </a:txBody>
                  <a:tcPr marL="62030" marR="66668" marT="26667" marB="0" anchor="ctr">
                    <a:lnR w="12700" cap="flat" cmpd="sng" algn="ctr">
                      <a:solidFill>
                        <a:schemeClr val="tx1"/>
                      </a:solidFill>
                      <a:prstDash val="solid"/>
                      <a:round/>
                      <a:headEnd type="none" w="med" len="med"/>
                      <a:tailEnd type="none" w="med" len="med"/>
                    </a:lnR>
                  </a:tcPr>
                </a:tc>
                <a:tc>
                  <a:txBody>
                    <a:bodyPr/>
                    <a:lstStyle/>
                    <a:p>
                      <a:pPr marL="6350" indent="-6350" algn="l">
                        <a:lnSpc>
                          <a:spcPct val="98000"/>
                        </a:lnSpc>
                        <a:spcAft>
                          <a:spcPts val="610"/>
                        </a:spcAft>
                      </a:pPr>
                      <a:r>
                        <a:rPr lang="fr-FR" sz="1400" dirty="0">
                          <a:effectLst/>
                        </a:rPr>
                        <a:t>Types de variables : entiers, flottants, chaînes de caractères, booléens. </a:t>
                      </a:r>
                    </a:p>
                    <a:p>
                      <a:pPr marL="6350" indent="-6350" algn="l">
                        <a:lnSpc>
                          <a:spcPct val="107000"/>
                        </a:lnSpc>
                        <a:spcAft>
                          <a:spcPts val="0"/>
                        </a:spcAft>
                      </a:pPr>
                      <a:r>
                        <a:rPr lang="fr-FR" sz="1400" dirty="0">
                          <a:effectLst/>
                        </a:rPr>
                        <a:t>Affectation d’une variable. </a:t>
                      </a:r>
                      <a:endParaRPr lang="fr-FR"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30" marR="66668" marT="26667"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770827293"/>
                  </a:ext>
                </a:extLst>
              </a:tr>
              <a:tr h="953125">
                <a:tc>
                  <a:txBody>
                    <a:bodyPr/>
                    <a:lstStyle/>
                    <a:p>
                      <a:pPr marL="6350" indent="-6350" algn="l">
                        <a:lnSpc>
                          <a:spcPct val="99000"/>
                        </a:lnSpc>
                        <a:spcAft>
                          <a:spcPts val="0"/>
                        </a:spcAft>
                      </a:pPr>
                      <a:r>
                        <a:rPr lang="fr-FR" sz="1400" dirty="0">
                          <a:effectLst/>
                        </a:rPr>
                        <a:t>Modifier ou compléter un algorithme ou un programme. </a:t>
                      </a:r>
                    </a:p>
                    <a:p>
                      <a:pPr marL="6350" indent="-6350" algn="l">
                        <a:lnSpc>
                          <a:spcPct val="99000"/>
                        </a:lnSpc>
                        <a:spcAft>
                          <a:spcPts val="0"/>
                        </a:spcAft>
                      </a:pPr>
                      <a:r>
                        <a:rPr lang="fr-FR" sz="1400" dirty="0">
                          <a:effectLst/>
                        </a:rPr>
                        <a:t>Concevoir un algorithme ou un programme simple pour résoudre un problème. </a:t>
                      </a:r>
                    </a:p>
                  </a:txBody>
                  <a:tcPr marL="62030" marR="66668" marT="26667" marB="0" anchor="ctr">
                    <a:lnR w="12700" cap="flat" cmpd="sng" algn="ctr">
                      <a:solidFill>
                        <a:schemeClr val="tx1"/>
                      </a:solidFill>
                      <a:prstDash val="solid"/>
                      <a:round/>
                      <a:headEnd type="none" w="med" len="med"/>
                      <a:tailEnd type="none" w="med" len="med"/>
                    </a:lnR>
                  </a:tcPr>
                </a:tc>
                <a:tc>
                  <a:txBody>
                    <a:bodyPr/>
                    <a:lstStyle/>
                    <a:p>
                      <a:pPr marL="6350" indent="-6350" algn="l">
                        <a:lnSpc>
                          <a:spcPct val="107000"/>
                        </a:lnSpc>
                        <a:spcAft>
                          <a:spcPts val="0"/>
                        </a:spcAft>
                      </a:pPr>
                      <a:r>
                        <a:rPr lang="fr-FR" sz="1400" dirty="0">
                          <a:effectLst/>
                        </a:rPr>
                        <a:t> </a:t>
                      </a:r>
                      <a:endParaRPr lang="fr-FR"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30" marR="66668" marT="26667"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446000575"/>
                  </a:ext>
                </a:extLst>
              </a:tr>
              <a:tr h="922920">
                <a:tc>
                  <a:txBody>
                    <a:bodyPr/>
                    <a:lstStyle/>
                    <a:p>
                      <a:pPr marL="6350" indent="-6350" algn="l">
                        <a:lnSpc>
                          <a:spcPct val="107000"/>
                        </a:lnSpc>
                        <a:spcAft>
                          <a:spcPts val="0"/>
                        </a:spcAft>
                      </a:pPr>
                      <a:r>
                        <a:rPr lang="fr-FR" sz="1400" dirty="0">
                          <a:effectLst/>
                        </a:rPr>
                        <a:t>Comprendre et utiliser des fonctions. </a:t>
                      </a:r>
                    </a:p>
                    <a:p>
                      <a:pPr marL="6350" indent="-6350" algn="l">
                        <a:lnSpc>
                          <a:spcPct val="107000"/>
                        </a:lnSpc>
                        <a:spcAft>
                          <a:spcPts val="0"/>
                        </a:spcAft>
                      </a:pPr>
                      <a:r>
                        <a:rPr lang="fr-FR" sz="1400" dirty="0">
                          <a:effectLst/>
                        </a:rPr>
                        <a:t>Compléter la définition d’une fonction. </a:t>
                      </a:r>
                    </a:p>
                    <a:p>
                      <a:pPr marL="6350" indent="-6350" algn="l">
                        <a:lnSpc>
                          <a:spcPct val="107000"/>
                        </a:lnSpc>
                        <a:spcAft>
                          <a:spcPts val="0"/>
                        </a:spcAft>
                      </a:pPr>
                      <a:r>
                        <a:rPr lang="fr-FR" sz="1400" dirty="0">
                          <a:effectLst/>
                        </a:rPr>
                        <a:t>Structurer un programme en ayant recours à des fonctions pour résoudre un problème donné. </a:t>
                      </a:r>
                      <a:endParaRPr lang="fr-FR"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30" marR="66668" marT="26667" marB="0" anchor="ctr">
                    <a:lnR w="12700" cap="flat" cmpd="sng" algn="ctr">
                      <a:solidFill>
                        <a:schemeClr val="tx1"/>
                      </a:solidFill>
                      <a:prstDash val="solid"/>
                      <a:round/>
                      <a:headEnd type="none" w="med" len="med"/>
                      <a:tailEnd type="none" w="med" len="med"/>
                    </a:lnR>
                  </a:tcPr>
                </a:tc>
                <a:tc>
                  <a:txBody>
                    <a:bodyPr/>
                    <a:lstStyle/>
                    <a:p>
                      <a:pPr marL="6350" indent="-6350" algn="l">
                        <a:lnSpc>
                          <a:spcPct val="107000"/>
                        </a:lnSpc>
                        <a:spcAft>
                          <a:spcPts val="0"/>
                        </a:spcAft>
                      </a:pPr>
                      <a:r>
                        <a:rPr lang="fr-FR" sz="1400" dirty="0">
                          <a:effectLst/>
                        </a:rPr>
                        <a:t>Arguments d’une fonction. </a:t>
                      </a:r>
                    </a:p>
                    <a:p>
                      <a:pPr marL="6350" indent="-6350" algn="l">
                        <a:lnSpc>
                          <a:spcPct val="107000"/>
                        </a:lnSpc>
                        <a:spcAft>
                          <a:spcPts val="490"/>
                        </a:spcAft>
                      </a:pPr>
                      <a:r>
                        <a:rPr lang="fr-FR" sz="1400" dirty="0">
                          <a:effectLst/>
                        </a:rPr>
                        <a:t>Valeur(s) renvoyée(s) par une fonction. </a:t>
                      </a:r>
                    </a:p>
                    <a:p>
                      <a:pPr marL="6350" indent="-6350" algn="l">
                        <a:lnSpc>
                          <a:spcPct val="107000"/>
                        </a:lnSpc>
                        <a:spcAft>
                          <a:spcPts val="0"/>
                        </a:spcAft>
                      </a:pPr>
                      <a:r>
                        <a:rPr lang="fr-FR" sz="1400" dirty="0">
                          <a:effectLst/>
                        </a:rPr>
                        <a:t> </a:t>
                      </a:r>
                      <a:endParaRPr lang="fr-FR"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30" marR="66668" marT="26667"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38002461"/>
                  </a:ext>
                </a:extLst>
              </a:tr>
            </a:tbl>
          </a:graphicData>
        </a:graphic>
      </p:graphicFrame>
    </p:spTree>
    <p:extLst>
      <p:ext uri="{BB962C8B-B14F-4D97-AF65-F5344CB8AC3E}">
        <p14:creationId xmlns:p14="http://schemas.microsoft.com/office/powerpoint/2010/main" val="314609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1BEBFC-6189-4E0F-A872-9604F2F012F6}"/>
              </a:ext>
            </a:extLst>
          </p:cNvPr>
          <p:cNvSpPr>
            <a:spLocks noGrp="1"/>
          </p:cNvSpPr>
          <p:nvPr>
            <p:ph type="title"/>
          </p:nvPr>
        </p:nvSpPr>
        <p:spPr>
          <a:xfrm>
            <a:off x="223758" y="139661"/>
            <a:ext cx="8696484" cy="721428"/>
          </a:xfrm>
        </p:spPr>
        <p:txBody>
          <a:bodyPr>
            <a:noAutofit/>
          </a:bodyPr>
          <a:lstStyle/>
          <a:p>
            <a:pPr algn="ctr"/>
            <a:r>
              <a:rPr lang="fr-FR" altLang="fr-FR" sz="2200" dirty="0">
                <a:solidFill>
                  <a:srgbClr val="5AB88F"/>
                </a:solidFill>
              </a:rPr>
              <a:t>Classe de seconde : </a:t>
            </a:r>
            <a:r>
              <a:rPr lang="fr-FR" altLang="fr-FR" sz="2400" dirty="0">
                <a:solidFill>
                  <a:srgbClr val="5AB88F"/>
                </a:solidFill>
              </a:rPr>
              <a:t>modules complémentaires</a:t>
            </a:r>
            <a:endParaRPr lang="fr-FR" sz="2200" dirty="0">
              <a:solidFill>
                <a:srgbClr val="5AB88F"/>
              </a:solidFill>
            </a:endParaRPr>
          </a:p>
        </p:txBody>
      </p:sp>
      <p:sp>
        <p:nvSpPr>
          <p:cNvPr id="4" name="Espace réservé du numéro de diapositive 3">
            <a:extLst>
              <a:ext uri="{FF2B5EF4-FFF2-40B4-BE49-F238E27FC236}">
                <a16:creationId xmlns:a16="http://schemas.microsoft.com/office/drawing/2014/main" id="{8E4003B5-5B02-425F-82AF-C21C3A99ED18}"/>
              </a:ext>
            </a:extLst>
          </p:cNvPr>
          <p:cNvSpPr>
            <a:spLocks noGrp="1"/>
          </p:cNvSpPr>
          <p:nvPr>
            <p:ph type="sldNum" sz="quarter" idx="12"/>
          </p:nvPr>
        </p:nvSpPr>
        <p:spPr>
          <a:xfrm>
            <a:off x="8149942" y="6353214"/>
            <a:ext cx="450457" cy="365125"/>
          </a:xfrm>
        </p:spPr>
        <p:txBody>
          <a:bodyPr/>
          <a:lstStyle/>
          <a:p>
            <a:fld id="{A786685B-2977-D546-9E3D-3CA676A47F0C}" type="slidenum">
              <a:rPr lang="fr-FR" smtClean="0"/>
              <a:t>38</a:t>
            </a:fld>
            <a:endParaRPr lang="fr-FR"/>
          </a:p>
        </p:txBody>
      </p:sp>
      <p:pic>
        <p:nvPicPr>
          <p:cNvPr id="5" name="Image 4">
            <a:extLst>
              <a:ext uri="{FF2B5EF4-FFF2-40B4-BE49-F238E27FC236}">
                <a16:creationId xmlns:a16="http://schemas.microsoft.com/office/drawing/2014/main" id="{CB9FAD3D-7D98-47B1-A202-5232B6CD5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998" y="5966548"/>
            <a:ext cx="1393241" cy="708563"/>
          </a:xfrm>
          <a:prstGeom prst="rect">
            <a:avLst/>
          </a:prstGeom>
        </p:spPr>
      </p:pic>
      <p:sp>
        <p:nvSpPr>
          <p:cNvPr id="6" name="ZoneTexte 5">
            <a:extLst>
              <a:ext uri="{FF2B5EF4-FFF2-40B4-BE49-F238E27FC236}">
                <a16:creationId xmlns:a16="http://schemas.microsoft.com/office/drawing/2014/main" id="{FA4E39C8-CD26-47F4-9E43-1E78E126E8AC}"/>
              </a:ext>
            </a:extLst>
          </p:cNvPr>
          <p:cNvSpPr txBox="1"/>
          <p:nvPr/>
        </p:nvSpPr>
        <p:spPr>
          <a:xfrm>
            <a:off x="228600" y="1484784"/>
            <a:ext cx="8686800" cy="2339102"/>
          </a:xfrm>
          <a:prstGeom prst="rect">
            <a:avLst/>
          </a:prstGeom>
          <a:noFill/>
        </p:spPr>
        <p:txBody>
          <a:bodyPr wrap="square" rtlCol="0">
            <a:spAutoFit/>
          </a:bodyPr>
          <a:lstStyle/>
          <a:p>
            <a:pPr>
              <a:spcAft>
                <a:spcPts val="600"/>
              </a:spcAft>
            </a:pPr>
            <a:r>
              <a:rPr lang="fr-FR" b="1" u="sng" cap="small" dirty="0"/>
              <a:t>Algorithmique et programmation</a:t>
            </a:r>
            <a:r>
              <a:rPr lang="fr-FR" b="1" cap="small" dirty="0"/>
              <a:t> :</a:t>
            </a:r>
          </a:p>
          <a:p>
            <a:pPr>
              <a:spcAft>
                <a:spcPts val="600"/>
              </a:spcAft>
            </a:pPr>
            <a:r>
              <a:rPr lang="fr-FR" b="1" u="sng" dirty="0"/>
              <a:t>Commentaires </a:t>
            </a:r>
          </a:p>
          <a:p>
            <a:pPr marL="285750" lvl="0" indent="-285750">
              <a:spcAft>
                <a:spcPts val="600"/>
              </a:spcAft>
              <a:buFont typeface="Wingdings" panose="05000000000000000000" pitchFamily="2" charset="2"/>
              <a:buChar char="§"/>
            </a:pPr>
            <a:r>
              <a:rPr lang="fr-FR" dirty="0"/>
              <a:t>Les notions abordées dans ce module ne font pas l’objet d’un cours spécifique et sont travaillées en situation. </a:t>
            </a:r>
          </a:p>
          <a:p>
            <a:pPr marL="285750" lvl="0" indent="-285750">
              <a:spcAft>
                <a:spcPts val="600"/>
              </a:spcAft>
              <a:buFont typeface="Wingdings" panose="05000000000000000000" pitchFamily="2" charset="2"/>
              <a:buChar char="§"/>
            </a:pPr>
            <a:r>
              <a:rPr lang="fr-FR" dirty="0"/>
              <a:t>Aucune maîtrise n’est attendue pour les propriétés des différents types de variables. </a:t>
            </a:r>
          </a:p>
          <a:p>
            <a:pPr marL="285750" lvl="0" indent="-285750">
              <a:spcAft>
                <a:spcPts val="600"/>
              </a:spcAft>
              <a:buFont typeface="Wingdings" panose="05000000000000000000" pitchFamily="2" charset="2"/>
              <a:buChar char="§"/>
            </a:pPr>
            <a:r>
              <a:rPr lang="fr-FR" dirty="0"/>
              <a:t>Pour les fonctions en Python, on donne aux élèves l’entête de la fonction (nom et arguments).</a:t>
            </a:r>
            <a:endParaRPr lang="fr-FR" b="1" u="sng" dirty="0"/>
          </a:p>
        </p:txBody>
      </p:sp>
    </p:spTree>
    <p:extLst>
      <p:ext uri="{BB962C8B-B14F-4D97-AF65-F5344CB8AC3E}">
        <p14:creationId xmlns:p14="http://schemas.microsoft.com/office/powerpoint/2010/main" val="340157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8C6A4E-1E1D-4BFE-9E74-5225AE6D5F93}"/>
              </a:ext>
            </a:extLst>
          </p:cNvPr>
          <p:cNvSpPr>
            <a:spLocks noGrp="1"/>
          </p:cNvSpPr>
          <p:nvPr>
            <p:ph type="title"/>
          </p:nvPr>
        </p:nvSpPr>
        <p:spPr/>
        <p:txBody>
          <a:bodyPr/>
          <a:lstStyle/>
          <a:p>
            <a:r>
              <a:rPr lang="fr-FR" dirty="0"/>
              <a:t>Résultats du sondage – Classe virtuelle</a:t>
            </a:r>
          </a:p>
        </p:txBody>
      </p:sp>
      <p:sp>
        <p:nvSpPr>
          <p:cNvPr id="4" name="Espace réservé du numéro de diapositive 3">
            <a:extLst>
              <a:ext uri="{FF2B5EF4-FFF2-40B4-BE49-F238E27FC236}">
                <a16:creationId xmlns:a16="http://schemas.microsoft.com/office/drawing/2014/main" id="{DA1C510F-8B57-4626-9A12-C8350B5A3DC6}"/>
              </a:ext>
            </a:extLst>
          </p:cNvPr>
          <p:cNvSpPr>
            <a:spLocks noGrp="1"/>
          </p:cNvSpPr>
          <p:nvPr>
            <p:ph type="sldNum" sz="quarter" idx="12"/>
          </p:nvPr>
        </p:nvSpPr>
        <p:spPr/>
        <p:txBody>
          <a:bodyPr/>
          <a:lstStyle/>
          <a:p>
            <a:fld id="{A786685B-2977-D546-9E3D-3CA676A47F0C}" type="slidenum">
              <a:rPr lang="fr-FR" smtClean="0"/>
              <a:t>39</a:t>
            </a:fld>
            <a:endParaRPr lang="fr-FR"/>
          </a:p>
        </p:txBody>
      </p:sp>
      <p:pic>
        <p:nvPicPr>
          <p:cNvPr id="3" name="Image 2">
            <a:extLst>
              <a:ext uri="{FF2B5EF4-FFF2-40B4-BE49-F238E27FC236}">
                <a16:creationId xmlns:a16="http://schemas.microsoft.com/office/drawing/2014/main" id="{6BA6AC62-D085-4E47-BD6E-267620653CE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5555" y="1683657"/>
            <a:ext cx="9112891" cy="3497943"/>
          </a:xfrm>
          <a:prstGeom prst="rect">
            <a:avLst/>
          </a:prstGeom>
        </p:spPr>
      </p:pic>
    </p:spTree>
    <p:extLst>
      <p:ext uri="{BB962C8B-B14F-4D97-AF65-F5344CB8AC3E}">
        <p14:creationId xmlns:p14="http://schemas.microsoft.com/office/powerpoint/2010/main" val="1389517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C617993D-F7F9-49E1-9F16-B8EC9BF8E7E4}"/>
              </a:ext>
            </a:extLst>
          </p:cNvPr>
          <p:cNvPicPr>
            <a:picLocks noChangeAspect="1"/>
          </p:cNvPicPr>
          <p:nvPr/>
        </p:nvPicPr>
        <p:blipFill>
          <a:blip r:embed="rId2"/>
          <a:stretch>
            <a:fillRect/>
          </a:stretch>
        </p:blipFill>
        <p:spPr>
          <a:xfrm>
            <a:off x="1614595" y="3614307"/>
            <a:ext cx="5914808" cy="1993827"/>
          </a:xfrm>
          <a:prstGeom prst="rect">
            <a:avLst/>
          </a:prstGeom>
        </p:spPr>
      </p:pic>
      <p:pic>
        <p:nvPicPr>
          <p:cNvPr id="12" name="Image 11">
            <a:extLst>
              <a:ext uri="{FF2B5EF4-FFF2-40B4-BE49-F238E27FC236}">
                <a16:creationId xmlns:a16="http://schemas.microsoft.com/office/drawing/2014/main" id="{B4CBCD0A-9887-4CF5-98E7-5062FB5C78CC}"/>
              </a:ext>
            </a:extLst>
          </p:cNvPr>
          <p:cNvPicPr>
            <a:picLocks noChangeAspect="1"/>
          </p:cNvPicPr>
          <p:nvPr/>
        </p:nvPicPr>
        <p:blipFill>
          <a:blip r:embed="rId3"/>
          <a:stretch>
            <a:fillRect/>
          </a:stretch>
        </p:blipFill>
        <p:spPr>
          <a:xfrm>
            <a:off x="1605071" y="3233307"/>
            <a:ext cx="5933857" cy="2501808"/>
          </a:xfrm>
          <a:prstGeom prst="rect">
            <a:avLst/>
          </a:prstGeom>
        </p:spPr>
      </p:pic>
      <p:sp>
        <p:nvSpPr>
          <p:cNvPr id="2" name="Titre 1">
            <a:extLst>
              <a:ext uri="{FF2B5EF4-FFF2-40B4-BE49-F238E27FC236}">
                <a16:creationId xmlns:a16="http://schemas.microsoft.com/office/drawing/2014/main" id="{681BEBFC-6189-4E0F-A872-9604F2F012F6}"/>
              </a:ext>
            </a:extLst>
          </p:cNvPr>
          <p:cNvSpPr>
            <a:spLocks noGrp="1"/>
          </p:cNvSpPr>
          <p:nvPr>
            <p:ph type="title"/>
          </p:nvPr>
        </p:nvSpPr>
        <p:spPr>
          <a:xfrm>
            <a:off x="223758" y="139661"/>
            <a:ext cx="8696484" cy="721428"/>
          </a:xfrm>
        </p:spPr>
        <p:txBody>
          <a:bodyPr>
            <a:normAutofit fontScale="90000"/>
          </a:bodyPr>
          <a:lstStyle/>
          <a:p>
            <a:pPr algn="ctr"/>
            <a:r>
              <a:rPr lang="fr-FR" altLang="fr-FR" sz="2400" dirty="0">
                <a:solidFill>
                  <a:srgbClr val="5AB88F"/>
                </a:solidFill>
              </a:rPr>
              <a:t>Organisation et enseignements : classe de seconde</a:t>
            </a:r>
            <a:endParaRPr lang="fr-FR" dirty="0">
              <a:solidFill>
                <a:srgbClr val="5AB88F"/>
              </a:solidFill>
            </a:endParaRPr>
          </a:p>
        </p:txBody>
      </p:sp>
      <p:sp>
        <p:nvSpPr>
          <p:cNvPr id="4" name="Espace réservé du numéro de diapositive 3">
            <a:extLst>
              <a:ext uri="{FF2B5EF4-FFF2-40B4-BE49-F238E27FC236}">
                <a16:creationId xmlns:a16="http://schemas.microsoft.com/office/drawing/2014/main" id="{8E4003B5-5B02-425F-82AF-C21C3A99ED18}"/>
              </a:ext>
            </a:extLst>
          </p:cNvPr>
          <p:cNvSpPr>
            <a:spLocks noGrp="1"/>
          </p:cNvSpPr>
          <p:nvPr>
            <p:ph type="sldNum" sz="quarter" idx="12"/>
          </p:nvPr>
        </p:nvSpPr>
        <p:spPr>
          <a:xfrm>
            <a:off x="8149942" y="6353214"/>
            <a:ext cx="450457" cy="365125"/>
          </a:xfrm>
        </p:spPr>
        <p:txBody>
          <a:bodyPr/>
          <a:lstStyle/>
          <a:p>
            <a:fld id="{A786685B-2977-D546-9E3D-3CA676A47F0C}" type="slidenum">
              <a:rPr lang="fr-FR" smtClean="0"/>
              <a:t>4</a:t>
            </a:fld>
            <a:endParaRPr lang="fr-FR"/>
          </a:p>
        </p:txBody>
      </p:sp>
      <p:pic>
        <p:nvPicPr>
          <p:cNvPr id="5" name="Image 4">
            <a:extLst>
              <a:ext uri="{FF2B5EF4-FFF2-40B4-BE49-F238E27FC236}">
                <a16:creationId xmlns:a16="http://schemas.microsoft.com/office/drawing/2014/main" id="{CB9FAD3D-7D98-47B1-A202-5232B6CD5E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998" y="5966548"/>
            <a:ext cx="1393241" cy="708563"/>
          </a:xfrm>
          <a:prstGeom prst="rect">
            <a:avLst/>
          </a:prstGeom>
        </p:spPr>
      </p:pic>
      <p:grpSp>
        <p:nvGrpSpPr>
          <p:cNvPr id="6" name="Groupe 5">
            <a:extLst>
              <a:ext uri="{FF2B5EF4-FFF2-40B4-BE49-F238E27FC236}">
                <a16:creationId xmlns:a16="http://schemas.microsoft.com/office/drawing/2014/main" id="{538DC739-0281-4687-878B-A3E2C664BF03}"/>
              </a:ext>
            </a:extLst>
          </p:cNvPr>
          <p:cNvGrpSpPr/>
          <p:nvPr/>
        </p:nvGrpSpPr>
        <p:grpSpPr>
          <a:xfrm>
            <a:off x="179513" y="870432"/>
            <a:ext cx="8740729" cy="1224136"/>
            <a:chOff x="179513" y="1507093"/>
            <a:chExt cx="8740729" cy="1224136"/>
          </a:xfrm>
        </p:grpSpPr>
        <p:grpSp>
          <p:nvGrpSpPr>
            <p:cNvPr id="7" name="Groupe 6">
              <a:extLst>
                <a:ext uri="{FF2B5EF4-FFF2-40B4-BE49-F238E27FC236}">
                  <a16:creationId xmlns:a16="http://schemas.microsoft.com/office/drawing/2014/main" id="{53421430-92B5-4DF9-B3E5-903109FF7C58}"/>
                </a:ext>
              </a:extLst>
            </p:cNvPr>
            <p:cNvGrpSpPr/>
            <p:nvPr/>
          </p:nvGrpSpPr>
          <p:grpSpPr>
            <a:xfrm>
              <a:off x="179513" y="1628801"/>
              <a:ext cx="3676650" cy="1102428"/>
              <a:chOff x="179513" y="1628801"/>
              <a:chExt cx="3676650" cy="1102428"/>
            </a:xfrm>
          </p:grpSpPr>
          <p:pic>
            <p:nvPicPr>
              <p:cNvPr id="9" name="Image 8">
                <a:extLst>
                  <a:ext uri="{FF2B5EF4-FFF2-40B4-BE49-F238E27FC236}">
                    <a16:creationId xmlns:a16="http://schemas.microsoft.com/office/drawing/2014/main" id="{E285E5CB-6593-45A1-89A0-66684FE935BA}"/>
                  </a:ext>
                </a:extLst>
              </p:cNvPr>
              <p:cNvPicPr>
                <a:picLocks noChangeAspect="1"/>
              </p:cNvPicPr>
              <p:nvPr/>
            </p:nvPicPr>
            <p:blipFill>
              <a:blip r:embed="rId5"/>
              <a:stretch>
                <a:fillRect/>
              </a:stretch>
            </p:blipFill>
            <p:spPr>
              <a:xfrm>
                <a:off x="179513" y="1628801"/>
                <a:ext cx="1800200" cy="721428"/>
              </a:xfrm>
              <a:prstGeom prst="rect">
                <a:avLst/>
              </a:prstGeom>
            </p:spPr>
          </p:pic>
          <p:pic>
            <p:nvPicPr>
              <p:cNvPr id="10" name="Image 9">
                <a:hlinkClick r:id="rId6"/>
                <a:extLst>
                  <a:ext uri="{FF2B5EF4-FFF2-40B4-BE49-F238E27FC236}">
                    <a16:creationId xmlns:a16="http://schemas.microsoft.com/office/drawing/2014/main" id="{D996F08A-F8CC-4903-A544-CEAC756D7ACA}"/>
                  </a:ext>
                </a:extLst>
              </p:cNvPr>
              <p:cNvPicPr>
                <a:picLocks noChangeAspect="1"/>
              </p:cNvPicPr>
              <p:nvPr/>
            </p:nvPicPr>
            <p:blipFill>
              <a:blip r:embed="rId7"/>
              <a:stretch>
                <a:fillRect/>
              </a:stretch>
            </p:blipFill>
            <p:spPr>
              <a:xfrm>
                <a:off x="179513" y="2350229"/>
                <a:ext cx="3676650" cy="381000"/>
              </a:xfrm>
              <a:prstGeom prst="rect">
                <a:avLst/>
              </a:prstGeom>
            </p:spPr>
          </p:pic>
        </p:grpSp>
        <p:pic>
          <p:nvPicPr>
            <p:cNvPr id="8" name="Picture 2" descr="Your QR Code">
              <a:extLst>
                <a:ext uri="{FF2B5EF4-FFF2-40B4-BE49-F238E27FC236}">
                  <a16:creationId xmlns:a16="http://schemas.microsoft.com/office/drawing/2014/main" id="{66C7833B-590B-4602-BC1A-E99A91EF673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160" t="7160" r="7160" b="7160"/>
            <a:stretch/>
          </p:blipFill>
          <p:spPr bwMode="auto">
            <a:xfrm>
              <a:off x="7696106" y="1507093"/>
              <a:ext cx="1224136" cy="1224136"/>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ZoneTexte 10">
            <a:extLst>
              <a:ext uri="{FF2B5EF4-FFF2-40B4-BE49-F238E27FC236}">
                <a16:creationId xmlns:a16="http://schemas.microsoft.com/office/drawing/2014/main" id="{91FD9AD3-67A4-4C10-99A7-A4C767382E24}"/>
              </a:ext>
            </a:extLst>
          </p:cNvPr>
          <p:cNvSpPr txBox="1"/>
          <p:nvPr/>
        </p:nvSpPr>
        <p:spPr>
          <a:xfrm>
            <a:off x="145652" y="2380828"/>
            <a:ext cx="8686800" cy="646331"/>
          </a:xfrm>
          <a:prstGeom prst="rect">
            <a:avLst/>
          </a:prstGeom>
          <a:noFill/>
        </p:spPr>
        <p:txBody>
          <a:bodyPr wrap="square" rtlCol="0">
            <a:spAutoFit/>
          </a:bodyPr>
          <a:lstStyle/>
          <a:p>
            <a:r>
              <a:rPr lang="fr-FR" b="1" u="sng" dirty="0"/>
              <a:t>Volume horaire de référence</a:t>
            </a:r>
            <a:r>
              <a:rPr lang="fr-FR" b="1" dirty="0"/>
              <a:t> : </a:t>
            </a:r>
          </a:p>
          <a:p>
            <a:r>
              <a:rPr lang="fr-FR" b="1" dirty="0"/>
              <a:t>	</a:t>
            </a:r>
            <a:r>
              <a:rPr lang="fr-FR" dirty="0"/>
              <a:t>84 semaines d’enseignement, 22 semaines de PFMP et 2 semaines d’examen</a:t>
            </a:r>
          </a:p>
        </p:txBody>
      </p:sp>
      <p:pic>
        <p:nvPicPr>
          <p:cNvPr id="16" name="Image 15">
            <a:extLst>
              <a:ext uri="{FF2B5EF4-FFF2-40B4-BE49-F238E27FC236}">
                <a16:creationId xmlns:a16="http://schemas.microsoft.com/office/drawing/2014/main" id="{CE5D7529-6FB9-49D5-9789-8A927227BC78}"/>
              </a:ext>
            </a:extLst>
          </p:cNvPr>
          <p:cNvPicPr>
            <a:picLocks noChangeAspect="1"/>
          </p:cNvPicPr>
          <p:nvPr/>
        </p:nvPicPr>
        <p:blipFill>
          <a:blip r:embed="rId9"/>
          <a:stretch>
            <a:fillRect/>
          </a:stretch>
        </p:blipFill>
        <p:spPr>
          <a:xfrm>
            <a:off x="1616715" y="3949308"/>
            <a:ext cx="5931737" cy="1278741"/>
          </a:xfrm>
          <a:prstGeom prst="rect">
            <a:avLst/>
          </a:prstGeom>
        </p:spPr>
      </p:pic>
    </p:spTree>
    <p:extLst>
      <p:ext uri="{BB962C8B-B14F-4D97-AF65-F5344CB8AC3E}">
        <p14:creationId xmlns:p14="http://schemas.microsoft.com/office/powerpoint/2010/main" val="60854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subTnLst>
                                    <p:animClr clrSpc="rgb" dir="cw">
                                      <p:cBhvr override="childStyle">
                                        <p:cTn dur="1" fill="hold" display="0" masterRel="nextClick" afterEffect="1"/>
                                        <p:tgtEl>
                                          <p:spTgt spid="15"/>
                                        </p:tgtEl>
                                        <p:attrNameLst>
                                          <p:attrName>ppt_c</p:attrName>
                                        </p:attrNameLst>
                                      </p:cBhvr>
                                      <p:to>
                                        <a:schemeClr val="bg1"/>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subTnLst>
                                    <p:animClr clrSpc="rgb" dir="cw">
                                      <p:cBhvr override="childStyle">
                                        <p:cTn dur="1" fill="hold" display="0" masterRel="nextClick" afterEffect="1"/>
                                        <p:tgtEl>
                                          <p:spTgt spid="12"/>
                                        </p:tgtEl>
                                        <p:attrNameLst>
                                          <p:attrName>ppt_c</p:attrName>
                                        </p:attrNameLst>
                                      </p:cBhvr>
                                      <p:to>
                                        <a:schemeClr val="bg1"/>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8C6A4E-1E1D-4BFE-9E74-5225AE6D5F93}"/>
              </a:ext>
            </a:extLst>
          </p:cNvPr>
          <p:cNvSpPr>
            <a:spLocks noGrp="1"/>
          </p:cNvSpPr>
          <p:nvPr>
            <p:ph type="title"/>
          </p:nvPr>
        </p:nvSpPr>
        <p:spPr/>
        <p:txBody>
          <a:bodyPr/>
          <a:lstStyle/>
          <a:p>
            <a:r>
              <a:rPr lang="fr-FR" dirty="0"/>
              <a:t>Résultats du sondage – Classe virtuelle</a:t>
            </a:r>
          </a:p>
        </p:txBody>
      </p:sp>
      <p:sp>
        <p:nvSpPr>
          <p:cNvPr id="4" name="Espace réservé du numéro de diapositive 3">
            <a:extLst>
              <a:ext uri="{FF2B5EF4-FFF2-40B4-BE49-F238E27FC236}">
                <a16:creationId xmlns:a16="http://schemas.microsoft.com/office/drawing/2014/main" id="{DA1C510F-8B57-4626-9A12-C8350B5A3DC6}"/>
              </a:ext>
            </a:extLst>
          </p:cNvPr>
          <p:cNvSpPr>
            <a:spLocks noGrp="1"/>
          </p:cNvSpPr>
          <p:nvPr>
            <p:ph type="sldNum" sz="quarter" idx="12"/>
          </p:nvPr>
        </p:nvSpPr>
        <p:spPr/>
        <p:txBody>
          <a:bodyPr/>
          <a:lstStyle/>
          <a:p>
            <a:fld id="{A786685B-2977-D546-9E3D-3CA676A47F0C}" type="slidenum">
              <a:rPr lang="fr-FR" smtClean="0"/>
              <a:t>40</a:t>
            </a:fld>
            <a:endParaRPr lang="fr-FR"/>
          </a:p>
        </p:txBody>
      </p:sp>
      <p:pic>
        <p:nvPicPr>
          <p:cNvPr id="5" name="Image 4">
            <a:extLst>
              <a:ext uri="{FF2B5EF4-FFF2-40B4-BE49-F238E27FC236}">
                <a16:creationId xmlns:a16="http://schemas.microsoft.com/office/drawing/2014/main" id="{63E9D728-C7B6-49D1-A0D2-B7E94C92BC9E}"/>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b="7666"/>
          <a:stretch/>
        </p:blipFill>
        <p:spPr>
          <a:xfrm>
            <a:off x="6414" y="1247503"/>
            <a:ext cx="9131173" cy="4720136"/>
          </a:xfrm>
          <a:prstGeom prst="rect">
            <a:avLst/>
          </a:prstGeom>
        </p:spPr>
      </p:pic>
    </p:spTree>
    <p:extLst>
      <p:ext uri="{BB962C8B-B14F-4D97-AF65-F5344CB8AC3E}">
        <p14:creationId xmlns:p14="http://schemas.microsoft.com/office/powerpoint/2010/main" val="32642853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1BEBFC-6189-4E0F-A872-9604F2F012F6}"/>
              </a:ext>
            </a:extLst>
          </p:cNvPr>
          <p:cNvSpPr>
            <a:spLocks noGrp="1"/>
          </p:cNvSpPr>
          <p:nvPr>
            <p:ph type="title"/>
          </p:nvPr>
        </p:nvSpPr>
        <p:spPr>
          <a:xfrm>
            <a:off x="223758" y="-1019"/>
            <a:ext cx="8696484" cy="721428"/>
          </a:xfrm>
        </p:spPr>
        <p:txBody>
          <a:bodyPr>
            <a:noAutofit/>
          </a:bodyPr>
          <a:lstStyle/>
          <a:p>
            <a:pPr algn="ctr"/>
            <a:r>
              <a:rPr lang="fr-FR" altLang="fr-FR" sz="2200" dirty="0">
                <a:solidFill>
                  <a:srgbClr val="5AB88F"/>
                </a:solidFill>
              </a:rPr>
              <a:t>Classe de seconde : </a:t>
            </a:r>
            <a:r>
              <a:rPr lang="fr-FR" altLang="fr-FR" sz="2400" dirty="0">
                <a:solidFill>
                  <a:srgbClr val="5AB88F"/>
                </a:solidFill>
              </a:rPr>
              <a:t>automatismes</a:t>
            </a:r>
            <a:endParaRPr lang="fr-FR" sz="2200" dirty="0">
              <a:solidFill>
                <a:srgbClr val="5AB88F"/>
              </a:solidFill>
            </a:endParaRPr>
          </a:p>
        </p:txBody>
      </p:sp>
      <p:sp>
        <p:nvSpPr>
          <p:cNvPr id="4" name="Espace réservé du numéro de diapositive 3">
            <a:extLst>
              <a:ext uri="{FF2B5EF4-FFF2-40B4-BE49-F238E27FC236}">
                <a16:creationId xmlns:a16="http://schemas.microsoft.com/office/drawing/2014/main" id="{8E4003B5-5B02-425F-82AF-C21C3A99ED18}"/>
              </a:ext>
            </a:extLst>
          </p:cNvPr>
          <p:cNvSpPr>
            <a:spLocks noGrp="1"/>
          </p:cNvSpPr>
          <p:nvPr>
            <p:ph type="sldNum" sz="quarter" idx="12"/>
          </p:nvPr>
        </p:nvSpPr>
        <p:spPr>
          <a:xfrm>
            <a:off x="8149942" y="6353214"/>
            <a:ext cx="450457" cy="365125"/>
          </a:xfrm>
        </p:spPr>
        <p:txBody>
          <a:bodyPr/>
          <a:lstStyle/>
          <a:p>
            <a:fld id="{A786685B-2977-D546-9E3D-3CA676A47F0C}" type="slidenum">
              <a:rPr lang="fr-FR" smtClean="0"/>
              <a:t>41</a:t>
            </a:fld>
            <a:endParaRPr lang="fr-FR"/>
          </a:p>
        </p:txBody>
      </p:sp>
      <p:pic>
        <p:nvPicPr>
          <p:cNvPr id="5" name="Image 4">
            <a:extLst>
              <a:ext uri="{FF2B5EF4-FFF2-40B4-BE49-F238E27FC236}">
                <a16:creationId xmlns:a16="http://schemas.microsoft.com/office/drawing/2014/main" id="{CB9FAD3D-7D98-47B1-A202-5232B6CD5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998" y="5966548"/>
            <a:ext cx="1393241" cy="708563"/>
          </a:xfrm>
          <a:prstGeom prst="rect">
            <a:avLst/>
          </a:prstGeom>
        </p:spPr>
      </p:pic>
      <p:grpSp>
        <p:nvGrpSpPr>
          <p:cNvPr id="22" name="Grouper 21"/>
          <p:cNvGrpSpPr/>
          <p:nvPr/>
        </p:nvGrpSpPr>
        <p:grpSpPr>
          <a:xfrm>
            <a:off x="94725" y="3972542"/>
            <a:ext cx="1688123" cy="914400"/>
            <a:chOff x="94725" y="3972542"/>
            <a:chExt cx="1688123" cy="914400"/>
          </a:xfrm>
        </p:grpSpPr>
        <p:sp>
          <p:nvSpPr>
            <p:cNvPr id="11" name="Ellipse 10">
              <a:extLst>
                <a:ext uri="{FF2B5EF4-FFF2-40B4-BE49-F238E27FC236}">
                  <a16:creationId xmlns:a16="http://schemas.microsoft.com/office/drawing/2014/main" id="{DCD1E011-EFEF-420A-A817-D38DACE969E3}"/>
                </a:ext>
              </a:extLst>
            </p:cNvPr>
            <p:cNvSpPr/>
            <p:nvPr/>
          </p:nvSpPr>
          <p:spPr>
            <a:xfrm>
              <a:off x="248491" y="3972542"/>
              <a:ext cx="1280160" cy="914400"/>
            </a:xfrm>
            <a:prstGeom prst="ellipse">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CE6523AC-CABD-4CCE-B0B3-D4802B638EC6}"/>
                </a:ext>
              </a:extLst>
            </p:cNvPr>
            <p:cNvSpPr txBox="1"/>
            <p:nvPr/>
          </p:nvSpPr>
          <p:spPr>
            <a:xfrm>
              <a:off x="94725" y="4241515"/>
              <a:ext cx="1688123" cy="369332"/>
            </a:xfrm>
            <a:prstGeom prst="rect">
              <a:avLst/>
            </a:prstGeom>
            <a:noFill/>
          </p:spPr>
          <p:txBody>
            <a:bodyPr wrap="square" rtlCol="0">
              <a:spAutoFit/>
            </a:bodyPr>
            <a:lstStyle/>
            <a:p>
              <a:pPr algn="ctr"/>
              <a:r>
                <a:rPr lang="fr-FR" dirty="0"/>
                <a:t>Comment</a:t>
              </a:r>
            </a:p>
          </p:txBody>
        </p:sp>
      </p:grpSp>
      <p:sp>
        <p:nvSpPr>
          <p:cNvPr id="16" name="ZoneTexte 15">
            <a:extLst>
              <a:ext uri="{FF2B5EF4-FFF2-40B4-BE49-F238E27FC236}">
                <a16:creationId xmlns:a16="http://schemas.microsoft.com/office/drawing/2014/main" id="{C96C53CE-0BB7-41BF-B2D5-385601EEB46B}"/>
              </a:ext>
            </a:extLst>
          </p:cNvPr>
          <p:cNvSpPr txBox="1"/>
          <p:nvPr/>
        </p:nvSpPr>
        <p:spPr>
          <a:xfrm>
            <a:off x="2475914" y="4203756"/>
            <a:ext cx="4656406" cy="369332"/>
          </a:xfrm>
          <a:prstGeom prst="rect">
            <a:avLst/>
          </a:prstGeom>
          <a:noFill/>
        </p:spPr>
        <p:txBody>
          <a:bodyPr wrap="square" rtlCol="0">
            <a:spAutoFit/>
          </a:bodyPr>
          <a:lstStyle/>
          <a:p>
            <a:r>
              <a:rPr lang="fr-FR" b="1" u="sng" dirty="0"/>
              <a:t>Entraînement régulier tout au long de l’année</a:t>
            </a:r>
          </a:p>
        </p:txBody>
      </p:sp>
      <p:grpSp>
        <p:nvGrpSpPr>
          <p:cNvPr id="30" name="Grouper 29"/>
          <p:cNvGrpSpPr/>
          <p:nvPr/>
        </p:nvGrpSpPr>
        <p:grpSpPr>
          <a:xfrm>
            <a:off x="1153037" y="4544379"/>
            <a:ext cx="3513647" cy="1449731"/>
            <a:chOff x="1153037" y="4544379"/>
            <a:chExt cx="3513647" cy="1449731"/>
          </a:xfrm>
        </p:grpSpPr>
        <p:sp>
          <p:nvSpPr>
            <p:cNvPr id="18" name="Flèche : bas 17">
              <a:extLst>
                <a:ext uri="{FF2B5EF4-FFF2-40B4-BE49-F238E27FC236}">
                  <a16:creationId xmlns:a16="http://schemas.microsoft.com/office/drawing/2014/main" id="{A80EEAC0-2F17-4DFA-8891-CCA66AF89475}"/>
                </a:ext>
              </a:extLst>
            </p:cNvPr>
            <p:cNvSpPr/>
            <p:nvPr/>
          </p:nvSpPr>
          <p:spPr>
            <a:xfrm rot="2101653">
              <a:off x="3476541" y="4544379"/>
              <a:ext cx="159948" cy="56270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B7191783-4523-4088-8E12-6B06AE929970}"/>
                </a:ext>
              </a:extLst>
            </p:cNvPr>
            <p:cNvSpPr txBox="1"/>
            <p:nvPr/>
          </p:nvSpPr>
          <p:spPr>
            <a:xfrm>
              <a:off x="1153037" y="5070780"/>
              <a:ext cx="3513647" cy="923330"/>
            </a:xfrm>
            <a:prstGeom prst="rect">
              <a:avLst/>
            </a:prstGeom>
            <a:noFill/>
          </p:spPr>
          <p:txBody>
            <a:bodyPr wrap="square" rtlCol="0">
              <a:spAutoFit/>
            </a:bodyPr>
            <a:lstStyle/>
            <a:p>
              <a:pPr algn="ctr"/>
              <a:r>
                <a:rPr lang="fr-FR" dirty="0"/>
                <a:t>Privilégier l’activité mentale</a:t>
              </a:r>
            </a:p>
            <a:p>
              <a:pPr algn="ctr"/>
              <a:r>
                <a:rPr lang="fr-FR" dirty="0"/>
                <a:t>(rituels de début de séance, questions « flash »…)</a:t>
              </a:r>
            </a:p>
          </p:txBody>
        </p:sp>
      </p:grpSp>
      <p:grpSp>
        <p:nvGrpSpPr>
          <p:cNvPr id="31" name="Grouper 30"/>
          <p:cNvGrpSpPr/>
          <p:nvPr/>
        </p:nvGrpSpPr>
        <p:grpSpPr>
          <a:xfrm>
            <a:off x="5275384" y="4522558"/>
            <a:ext cx="3644858" cy="1486325"/>
            <a:chOff x="5275384" y="4522558"/>
            <a:chExt cx="3644858" cy="1486325"/>
          </a:xfrm>
        </p:grpSpPr>
        <p:sp>
          <p:nvSpPr>
            <p:cNvPr id="20" name="Flèche : bas 19">
              <a:extLst>
                <a:ext uri="{FF2B5EF4-FFF2-40B4-BE49-F238E27FC236}">
                  <a16:creationId xmlns:a16="http://schemas.microsoft.com/office/drawing/2014/main" id="{BBBBF1D7-0DE4-455B-8DEC-DE46D5D454CE}"/>
                </a:ext>
              </a:extLst>
            </p:cNvPr>
            <p:cNvSpPr/>
            <p:nvPr/>
          </p:nvSpPr>
          <p:spPr>
            <a:xfrm rot="19442708">
              <a:off x="5853158" y="4522558"/>
              <a:ext cx="168150" cy="57590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ZoneTexte 20">
              <a:extLst>
                <a:ext uri="{FF2B5EF4-FFF2-40B4-BE49-F238E27FC236}">
                  <a16:creationId xmlns:a16="http://schemas.microsoft.com/office/drawing/2014/main" id="{7D518590-3A87-4EDC-9C5B-F81774484460}"/>
                </a:ext>
              </a:extLst>
            </p:cNvPr>
            <p:cNvSpPr txBox="1"/>
            <p:nvPr/>
          </p:nvSpPr>
          <p:spPr>
            <a:xfrm>
              <a:off x="5275384" y="5085553"/>
              <a:ext cx="3644858" cy="923330"/>
            </a:xfrm>
            <a:prstGeom prst="rect">
              <a:avLst/>
            </a:prstGeom>
            <a:noFill/>
          </p:spPr>
          <p:txBody>
            <a:bodyPr wrap="square" rtlCol="0">
              <a:spAutoFit/>
            </a:bodyPr>
            <a:lstStyle/>
            <a:p>
              <a:pPr algn="ctr"/>
              <a:r>
                <a:rPr lang="fr-FR" dirty="0"/>
                <a:t>Modalités et supports différents (à l’écrit, à l’oral, individuellement, en groupe, outils numériques divers…)</a:t>
              </a:r>
            </a:p>
          </p:txBody>
        </p:sp>
      </p:grpSp>
      <p:grpSp>
        <p:nvGrpSpPr>
          <p:cNvPr id="29" name="Grouper 28"/>
          <p:cNvGrpSpPr/>
          <p:nvPr/>
        </p:nvGrpSpPr>
        <p:grpSpPr>
          <a:xfrm>
            <a:off x="42204" y="2250831"/>
            <a:ext cx="8948374" cy="1461939"/>
            <a:chOff x="42204" y="2250831"/>
            <a:chExt cx="8948374" cy="1461939"/>
          </a:xfrm>
        </p:grpSpPr>
        <p:grpSp>
          <p:nvGrpSpPr>
            <p:cNvPr id="17" name="Grouper 16"/>
            <p:cNvGrpSpPr/>
            <p:nvPr/>
          </p:nvGrpSpPr>
          <p:grpSpPr>
            <a:xfrm>
              <a:off x="42204" y="2518379"/>
              <a:ext cx="1688123" cy="914400"/>
              <a:chOff x="42204" y="2451473"/>
              <a:chExt cx="1688123" cy="914400"/>
            </a:xfrm>
          </p:grpSpPr>
          <p:sp>
            <p:nvSpPr>
              <p:cNvPr id="9" name="Ellipse 8">
                <a:extLst>
                  <a:ext uri="{FF2B5EF4-FFF2-40B4-BE49-F238E27FC236}">
                    <a16:creationId xmlns:a16="http://schemas.microsoft.com/office/drawing/2014/main" id="{D7202435-2E66-4662-9E01-CF74B725B08E}"/>
                  </a:ext>
                </a:extLst>
              </p:cNvPr>
              <p:cNvSpPr/>
              <p:nvPr/>
            </p:nvSpPr>
            <p:spPr>
              <a:xfrm>
                <a:off x="242426" y="2451473"/>
                <a:ext cx="1280160" cy="914400"/>
              </a:xfrm>
              <a:prstGeom prst="ellipse">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860B22E3-37FC-42CB-8FBD-2360B344A611}"/>
                  </a:ext>
                </a:extLst>
              </p:cNvPr>
              <p:cNvSpPr txBox="1"/>
              <p:nvPr/>
            </p:nvSpPr>
            <p:spPr>
              <a:xfrm>
                <a:off x="42204" y="2707442"/>
                <a:ext cx="1688123" cy="369332"/>
              </a:xfrm>
              <a:prstGeom prst="rect">
                <a:avLst/>
              </a:prstGeom>
              <a:noFill/>
            </p:spPr>
            <p:txBody>
              <a:bodyPr wrap="square" rtlCol="0">
                <a:spAutoFit/>
              </a:bodyPr>
              <a:lstStyle/>
              <a:p>
                <a:pPr algn="ctr"/>
                <a:r>
                  <a:rPr lang="fr-FR" dirty="0"/>
                  <a:t>Pourquoi</a:t>
                </a:r>
              </a:p>
            </p:txBody>
          </p:sp>
        </p:grpSp>
        <p:sp>
          <p:nvSpPr>
            <p:cNvPr id="15" name="ZoneTexte 14">
              <a:extLst>
                <a:ext uri="{FF2B5EF4-FFF2-40B4-BE49-F238E27FC236}">
                  <a16:creationId xmlns:a16="http://schemas.microsoft.com/office/drawing/2014/main" id="{D2CDEF99-1F53-44F9-BFE8-09D9D027947E}"/>
                </a:ext>
              </a:extLst>
            </p:cNvPr>
            <p:cNvSpPr txBox="1"/>
            <p:nvPr/>
          </p:nvSpPr>
          <p:spPr>
            <a:xfrm>
              <a:off x="1930549" y="2250831"/>
              <a:ext cx="7060029" cy="1461939"/>
            </a:xfrm>
            <a:prstGeom prst="rect">
              <a:avLst/>
            </a:prstGeom>
            <a:noFill/>
          </p:spPr>
          <p:txBody>
            <a:bodyPr wrap="square" rtlCol="0">
              <a:spAutoFit/>
            </a:bodyPr>
            <a:lstStyle/>
            <a:p>
              <a:r>
                <a:rPr lang="fr-FR" dirty="0"/>
                <a:t>Gagner en aisance avec les différents outils mathématiques pour gagner en confiance et développer l’esprit critique.</a:t>
              </a:r>
              <a:br>
                <a:rPr lang="fr-FR" dirty="0"/>
              </a:br>
              <a:endParaRPr lang="fr-FR" sz="700" dirty="0"/>
            </a:p>
            <a:p>
              <a:r>
                <a:rPr lang="fr-FR" dirty="0"/>
                <a:t>Favoriser la réussite scolaire en mathématiques.</a:t>
              </a:r>
            </a:p>
            <a:p>
              <a:endParaRPr lang="fr-FR" sz="700" dirty="0"/>
            </a:p>
            <a:p>
              <a:r>
                <a:rPr lang="fr-FR" dirty="0"/>
                <a:t>Atout dans la vie sociale.</a:t>
              </a:r>
            </a:p>
          </p:txBody>
        </p:sp>
        <p:cxnSp>
          <p:nvCxnSpPr>
            <p:cNvPr id="23" name="Connecteur droit avec flèche 22">
              <a:extLst>
                <a:ext uri="{FF2B5EF4-FFF2-40B4-BE49-F238E27FC236}">
                  <a16:creationId xmlns:a16="http://schemas.microsoft.com/office/drawing/2014/main" id="{CB406678-D480-4F0B-B4F3-989E8D9A44F0}"/>
                </a:ext>
              </a:extLst>
            </p:cNvPr>
            <p:cNvCxnSpPr/>
            <p:nvPr/>
          </p:nvCxnSpPr>
          <p:spPr>
            <a:xfrm>
              <a:off x="1641241" y="2451473"/>
              <a:ext cx="28930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Connecteur droit avec flèche 23">
              <a:extLst>
                <a:ext uri="{FF2B5EF4-FFF2-40B4-BE49-F238E27FC236}">
                  <a16:creationId xmlns:a16="http://schemas.microsoft.com/office/drawing/2014/main" id="{FE4A383B-0E7B-453F-B7CE-7702F4026D81}"/>
                </a:ext>
              </a:extLst>
            </p:cNvPr>
            <p:cNvCxnSpPr/>
            <p:nvPr/>
          </p:nvCxnSpPr>
          <p:spPr>
            <a:xfrm>
              <a:off x="1648987" y="3086635"/>
              <a:ext cx="28930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 name="Connecteur droit avec flèche 24">
              <a:extLst>
                <a:ext uri="{FF2B5EF4-FFF2-40B4-BE49-F238E27FC236}">
                  <a16:creationId xmlns:a16="http://schemas.microsoft.com/office/drawing/2014/main" id="{619B284E-687F-4C08-B210-F337249B60C4}"/>
                </a:ext>
              </a:extLst>
            </p:cNvPr>
            <p:cNvCxnSpPr/>
            <p:nvPr/>
          </p:nvCxnSpPr>
          <p:spPr>
            <a:xfrm>
              <a:off x="1659987" y="3487396"/>
              <a:ext cx="28930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28" name="Grouper 27"/>
          <p:cNvGrpSpPr/>
          <p:nvPr/>
        </p:nvGrpSpPr>
        <p:grpSpPr>
          <a:xfrm>
            <a:off x="0" y="932708"/>
            <a:ext cx="9075292" cy="1001863"/>
            <a:chOff x="0" y="932708"/>
            <a:chExt cx="9075292" cy="1001863"/>
          </a:xfrm>
        </p:grpSpPr>
        <p:grpSp>
          <p:nvGrpSpPr>
            <p:cNvPr id="6" name="Grouper 5"/>
            <p:cNvGrpSpPr/>
            <p:nvPr/>
          </p:nvGrpSpPr>
          <p:grpSpPr>
            <a:xfrm>
              <a:off x="0" y="950998"/>
              <a:ext cx="1688123" cy="914400"/>
              <a:chOff x="0" y="950998"/>
              <a:chExt cx="1688123" cy="914400"/>
            </a:xfrm>
          </p:grpSpPr>
          <p:sp>
            <p:nvSpPr>
              <p:cNvPr id="7" name="Ellipse 6">
                <a:extLst>
                  <a:ext uri="{FF2B5EF4-FFF2-40B4-BE49-F238E27FC236}">
                    <a16:creationId xmlns:a16="http://schemas.microsoft.com/office/drawing/2014/main" id="{A6A5BD9C-31A5-46A5-93B8-F90E2D7B34D2}"/>
                  </a:ext>
                </a:extLst>
              </p:cNvPr>
              <p:cNvSpPr/>
              <p:nvPr/>
            </p:nvSpPr>
            <p:spPr>
              <a:xfrm>
                <a:off x="203981" y="950998"/>
                <a:ext cx="1280160" cy="914400"/>
              </a:xfrm>
              <a:prstGeom prst="ellipse">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A3EA1482-BF3F-4B00-8FD2-91AC56CB3864}"/>
                  </a:ext>
                </a:extLst>
              </p:cNvPr>
              <p:cNvSpPr txBox="1"/>
              <p:nvPr/>
            </p:nvSpPr>
            <p:spPr>
              <a:xfrm>
                <a:off x="0" y="1203936"/>
                <a:ext cx="1688123" cy="369332"/>
              </a:xfrm>
              <a:prstGeom prst="rect">
                <a:avLst/>
              </a:prstGeom>
              <a:noFill/>
            </p:spPr>
            <p:txBody>
              <a:bodyPr wrap="square" rtlCol="0">
                <a:spAutoFit/>
              </a:bodyPr>
              <a:lstStyle/>
              <a:p>
                <a:pPr algn="ctr"/>
                <a:r>
                  <a:rPr lang="fr-FR" dirty="0"/>
                  <a:t>Objectifs</a:t>
                </a:r>
              </a:p>
            </p:txBody>
          </p:sp>
        </p:grpSp>
        <p:sp>
          <p:nvSpPr>
            <p:cNvPr id="13" name="ZoneTexte 12">
              <a:extLst>
                <a:ext uri="{FF2B5EF4-FFF2-40B4-BE49-F238E27FC236}">
                  <a16:creationId xmlns:a16="http://schemas.microsoft.com/office/drawing/2014/main" id="{AB002C0F-C9AB-4D36-B905-BDD30B718E11}"/>
                </a:ext>
              </a:extLst>
            </p:cNvPr>
            <p:cNvSpPr txBox="1"/>
            <p:nvPr/>
          </p:nvSpPr>
          <p:spPr>
            <a:xfrm>
              <a:off x="1938295" y="932708"/>
              <a:ext cx="7136997" cy="646331"/>
            </a:xfrm>
            <a:prstGeom prst="rect">
              <a:avLst/>
            </a:prstGeom>
            <a:noFill/>
          </p:spPr>
          <p:txBody>
            <a:bodyPr wrap="square" rtlCol="0">
              <a:spAutoFit/>
            </a:bodyPr>
            <a:lstStyle/>
            <a:p>
              <a:r>
                <a:rPr lang="fr-FR" dirty="0"/>
                <a:t>Construire et entretenir des aptitudes dans différents domaines (calcul, grandeurs et mesures, géométrie).</a:t>
              </a:r>
            </a:p>
          </p:txBody>
        </p:sp>
        <p:sp>
          <p:nvSpPr>
            <p:cNvPr id="14" name="ZoneTexte 13">
              <a:extLst>
                <a:ext uri="{FF2B5EF4-FFF2-40B4-BE49-F238E27FC236}">
                  <a16:creationId xmlns:a16="http://schemas.microsoft.com/office/drawing/2014/main" id="{BAC21A24-CC49-4029-91E1-66348672B4BC}"/>
                </a:ext>
              </a:extLst>
            </p:cNvPr>
            <p:cNvSpPr txBox="1"/>
            <p:nvPr/>
          </p:nvSpPr>
          <p:spPr>
            <a:xfrm>
              <a:off x="1938295" y="1565239"/>
              <a:ext cx="6124485" cy="369332"/>
            </a:xfrm>
            <a:prstGeom prst="rect">
              <a:avLst/>
            </a:prstGeom>
            <a:noFill/>
          </p:spPr>
          <p:txBody>
            <a:bodyPr wrap="square" rtlCol="0">
              <a:spAutoFit/>
            </a:bodyPr>
            <a:lstStyle/>
            <a:p>
              <a:r>
                <a:rPr lang="fr-FR" dirty="0"/>
                <a:t>Automatiser des procédures, des méthodes, des stratégies.</a:t>
              </a:r>
            </a:p>
          </p:txBody>
        </p:sp>
        <p:cxnSp>
          <p:nvCxnSpPr>
            <p:cNvPr id="26" name="Connecteur droit avec flèche 25">
              <a:extLst>
                <a:ext uri="{FF2B5EF4-FFF2-40B4-BE49-F238E27FC236}">
                  <a16:creationId xmlns:a16="http://schemas.microsoft.com/office/drawing/2014/main" id="{ED1D51EE-9C7C-43B6-9736-B8F4CAFD200F}"/>
                </a:ext>
              </a:extLst>
            </p:cNvPr>
            <p:cNvCxnSpPr/>
            <p:nvPr/>
          </p:nvCxnSpPr>
          <p:spPr>
            <a:xfrm>
              <a:off x="1610763" y="1759811"/>
              <a:ext cx="28930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Connecteur droit avec flèche 26">
              <a:extLst>
                <a:ext uri="{FF2B5EF4-FFF2-40B4-BE49-F238E27FC236}">
                  <a16:creationId xmlns:a16="http://schemas.microsoft.com/office/drawing/2014/main" id="{0969BE83-541C-48A1-A2CE-ABCCFD48DDE1}"/>
                </a:ext>
              </a:extLst>
            </p:cNvPr>
            <p:cNvCxnSpPr/>
            <p:nvPr/>
          </p:nvCxnSpPr>
          <p:spPr>
            <a:xfrm>
              <a:off x="1638194" y="1112697"/>
              <a:ext cx="28930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08619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1BEBFC-6189-4E0F-A872-9604F2F012F6}"/>
              </a:ext>
            </a:extLst>
          </p:cNvPr>
          <p:cNvSpPr>
            <a:spLocks noGrp="1"/>
          </p:cNvSpPr>
          <p:nvPr>
            <p:ph type="title"/>
          </p:nvPr>
        </p:nvSpPr>
        <p:spPr>
          <a:xfrm>
            <a:off x="223758" y="-1019"/>
            <a:ext cx="8696484" cy="721428"/>
          </a:xfrm>
        </p:spPr>
        <p:txBody>
          <a:bodyPr>
            <a:noAutofit/>
          </a:bodyPr>
          <a:lstStyle/>
          <a:p>
            <a:pPr algn="ctr"/>
            <a:r>
              <a:rPr lang="fr-FR" altLang="fr-FR" sz="2200" dirty="0">
                <a:solidFill>
                  <a:srgbClr val="5AB88F"/>
                </a:solidFill>
              </a:rPr>
              <a:t>Classe de seconde : </a:t>
            </a:r>
            <a:r>
              <a:rPr lang="fr-FR" altLang="fr-FR" sz="2400" dirty="0">
                <a:solidFill>
                  <a:srgbClr val="5AB88F"/>
                </a:solidFill>
              </a:rPr>
              <a:t>modules complémentaires</a:t>
            </a:r>
            <a:endParaRPr lang="fr-FR" sz="2200" dirty="0">
              <a:solidFill>
                <a:srgbClr val="5AB88F"/>
              </a:solidFill>
            </a:endParaRPr>
          </a:p>
        </p:txBody>
      </p:sp>
      <p:sp>
        <p:nvSpPr>
          <p:cNvPr id="4" name="Espace réservé du numéro de diapositive 3">
            <a:extLst>
              <a:ext uri="{FF2B5EF4-FFF2-40B4-BE49-F238E27FC236}">
                <a16:creationId xmlns:a16="http://schemas.microsoft.com/office/drawing/2014/main" id="{8E4003B5-5B02-425F-82AF-C21C3A99ED18}"/>
              </a:ext>
            </a:extLst>
          </p:cNvPr>
          <p:cNvSpPr>
            <a:spLocks noGrp="1"/>
          </p:cNvSpPr>
          <p:nvPr>
            <p:ph type="sldNum" sz="quarter" idx="12"/>
          </p:nvPr>
        </p:nvSpPr>
        <p:spPr>
          <a:xfrm>
            <a:off x="8149942" y="6353214"/>
            <a:ext cx="450457" cy="365125"/>
          </a:xfrm>
        </p:spPr>
        <p:txBody>
          <a:bodyPr/>
          <a:lstStyle/>
          <a:p>
            <a:fld id="{A786685B-2977-D546-9E3D-3CA676A47F0C}" type="slidenum">
              <a:rPr lang="fr-FR" smtClean="0"/>
              <a:t>42</a:t>
            </a:fld>
            <a:endParaRPr lang="fr-FR"/>
          </a:p>
        </p:txBody>
      </p:sp>
      <p:pic>
        <p:nvPicPr>
          <p:cNvPr id="5" name="Image 4">
            <a:extLst>
              <a:ext uri="{FF2B5EF4-FFF2-40B4-BE49-F238E27FC236}">
                <a16:creationId xmlns:a16="http://schemas.microsoft.com/office/drawing/2014/main" id="{CB9FAD3D-7D98-47B1-A202-5232B6CD5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998" y="5966548"/>
            <a:ext cx="1393241" cy="708563"/>
          </a:xfrm>
          <a:prstGeom prst="rect">
            <a:avLst/>
          </a:prstGeom>
        </p:spPr>
      </p:pic>
      <p:sp>
        <p:nvSpPr>
          <p:cNvPr id="6" name="ZoneTexte 5">
            <a:extLst>
              <a:ext uri="{FF2B5EF4-FFF2-40B4-BE49-F238E27FC236}">
                <a16:creationId xmlns:a16="http://schemas.microsoft.com/office/drawing/2014/main" id="{20F1A007-E1EA-497B-8A7B-A461E562E450}"/>
              </a:ext>
            </a:extLst>
          </p:cNvPr>
          <p:cNvSpPr txBox="1"/>
          <p:nvPr/>
        </p:nvSpPr>
        <p:spPr>
          <a:xfrm>
            <a:off x="35496" y="537973"/>
            <a:ext cx="9108504" cy="5570756"/>
          </a:xfrm>
          <a:prstGeom prst="rect">
            <a:avLst/>
          </a:prstGeom>
          <a:noFill/>
        </p:spPr>
        <p:txBody>
          <a:bodyPr wrap="square" rtlCol="0">
            <a:spAutoFit/>
          </a:bodyPr>
          <a:lstStyle/>
          <a:p>
            <a:pPr>
              <a:spcAft>
                <a:spcPts val="600"/>
              </a:spcAft>
            </a:pPr>
            <a:r>
              <a:rPr lang="fr-FR" b="1" u="sng" cap="small" dirty="0"/>
              <a:t>Vocabulaire ensembliste et logique</a:t>
            </a:r>
            <a:r>
              <a:rPr lang="fr-FR" b="1" cap="small" dirty="0"/>
              <a:t> </a:t>
            </a:r>
            <a:endParaRPr lang="fr-FR" sz="1600" dirty="0"/>
          </a:p>
          <a:p>
            <a:pPr algn="ctr">
              <a:spcAft>
                <a:spcPts val="600"/>
              </a:spcAft>
            </a:pPr>
            <a:r>
              <a:rPr lang="fr-FR" sz="1600" dirty="0"/>
              <a:t>Apprentissage des </a:t>
            </a:r>
            <a:r>
              <a:rPr lang="fr-FR" sz="1600" b="1" dirty="0"/>
              <a:t>notations mathématiques</a:t>
            </a:r>
            <a:r>
              <a:rPr lang="fr-FR" sz="1600" dirty="0"/>
              <a:t>, de la </a:t>
            </a:r>
            <a:r>
              <a:rPr lang="fr-FR" sz="1600" b="1" dirty="0"/>
              <a:t>logique </a:t>
            </a:r>
            <a:r>
              <a:rPr lang="fr-FR" sz="1600" dirty="0"/>
              <a:t> et des </a:t>
            </a:r>
            <a:r>
              <a:rPr lang="fr-FR" sz="1600" b="1" dirty="0"/>
              <a:t>raisonnements</a:t>
            </a:r>
            <a:r>
              <a:rPr lang="fr-FR" sz="1600" dirty="0"/>
              <a:t>: 		</a:t>
            </a:r>
          </a:p>
          <a:p>
            <a:pPr>
              <a:spcAft>
                <a:spcPts val="600"/>
              </a:spcAft>
            </a:pPr>
            <a:r>
              <a:rPr lang="fr-FR" sz="1600" dirty="0"/>
              <a:t>						Dans chaque chapitre</a:t>
            </a:r>
          </a:p>
          <a:p>
            <a:pPr algn="just">
              <a:spcAft>
                <a:spcPts val="600"/>
              </a:spcAft>
            </a:pPr>
            <a:r>
              <a:rPr lang="fr-FR" sz="1600" dirty="0"/>
              <a:t>						Durant les trois années de formation</a:t>
            </a:r>
          </a:p>
          <a:p>
            <a:pPr algn="just">
              <a:spcAft>
                <a:spcPts val="600"/>
              </a:spcAft>
            </a:pPr>
            <a:r>
              <a:rPr lang="fr-FR" sz="1600" dirty="0"/>
              <a:t>Prévoir une </a:t>
            </a:r>
            <a:r>
              <a:rPr lang="fr-FR" sz="1600" b="1" dirty="0"/>
              <a:t>synthèse</a:t>
            </a:r>
            <a:r>
              <a:rPr lang="fr-FR" sz="1600" dirty="0"/>
              <a:t> de certains concepts ou une </a:t>
            </a:r>
            <a:r>
              <a:rPr lang="fr-FR" sz="1600" b="1" dirty="0"/>
              <a:t>explicitation</a:t>
            </a:r>
            <a:r>
              <a:rPr lang="fr-FR" sz="1600" dirty="0"/>
              <a:t> de types de raisonnement, après plusieurs mises en situation. </a:t>
            </a:r>
          </a:p>
          <a:p>
            <a:pPr algn="just">
              <a:spcAft>
                <a:spcPts val="600"/>
              </a:spcAft>
            </a:pPr>
            <a:r>
              <a:rPr lang="fr-FR" sz="1600" dirty="0"/>
              <a:t>- Les élèves doivent connaître les notions d’élément d’un ensemble, de sous-ensemble, d’appartenance et d’inclusion, de réunion, d’intersection et de complémentaire.</a:t>
            </a:r>
          </a:p>
          <a:p>
            <a:pPr algn="just">
              <a:spcAft>
                <a:spcPts val="600"/>
              </a:spcAft>
            </a:pPr>
            <a:r>
              <a:rPr lang="fr-FR" sz="1600" dirty="0"/>
              <a:t>- Les élèves doivent savoir utiliser les symboles de base correspondant : ∈, ⊂, ∩, , la notation des ensembles de nombres et des intervalles du type [𝑎 ; 𝑏] , ]𝑎 ; 𝑏[ , [𝑎 ; 𝑏[ </a:t>
            </a:r>
            <a:r>
              <a:rPr lang="fr-FR" sz="1600" i="1" dirty="0"/>
              <a:t>,</a:t>
            </a:r>
            <a:r>
              <a:rPr lang="fr-FR" sz="1600" dirty="0"/>
              <a:t> ]𝑎 ; 𝑏] avec 𝑎 et 𝑏</a:t>
            </a:r>
            <a:r>
              <a:rPr lang="fr-FR" sz="1600" i="1" dirty="0"/>
              <a:t> </a:t>
            </a:r>
            <a:r>
              <a:rPr lang="fr-FR" sz="1600" dirty="0"/>
              <a:t>réels, la notion de couple.</a:t>
            </a:r>
          </a:p>
          <a:p>
            <a:pPr marL="285750" indent="-285750" algn="just">
              <a:spcAft>
                <a:spcPts val="600"/>
              </a:spcAft>
              <a:buFont typeface="Calibri" panose="020F0502020204030204" pitchFamily="34" charset="0"/>
              <a:buChar char="→"/>
            </a:pPr>
            <a:r>
              <a:rPr lang="fr-FR" sz="1600" dirty="0"/>
              <a:t>Pour le complémentaire d’un sous-ensemble A de E, on utilise la notation des probabilités A̅.  </a:t>
            </a:r>
          </a:p>
          <a:p>
            <a:pPr algn="just">
              <a:spcAft>
                <a:spcPts val="600"/>
              </a:spcAft>
            </a:pPr>
            <a:r>
              <a:rPr lang="fr-FR" sz="1600" dirty="0"/>
              <a:t>- Pour le raisonnement logique, les élèves rencontrent sur des exemples : </a:t>
            </a:r>
            <a:r>
              <a:rPr lang="fr-FR" sz="1600" b="1" dirty="0"/>
              <a:t>connecteurs logiques </a:t>
            </a:r>
            <a:r>
              <a:rPr lang="fr-FR" sz="1600" dirty="0"/>
              <a:t>(« et », </a:t>
            </a:r>
            <a:br>
              <a:rPr lang="fr-FR" sz="1600" dirty="0"/>
            </a:br>
            <a:r>
              <a:rPr lang="fr-FR" sz="1600" dirty="0"/>
              <a:t>« ou »),</a:t>
            </a:r>
            <a:r>
              <a:rPr lang="fr-FR" sz="1600" b="1" dirty="0"/>
              <a:t> quantificateurs</a:t>
            </a:r>
            <a:r>
              <a:rPr lang="fr-FR" sz="1600" dirty="0"/>
              <a:t> (« quel que soit », « il existe », symboles ∀ et ∃ hors programme), implications et équivalences logiques, réciproque d’une implication, utilisation d’un contre-exemple pour infirmer une proposition universelle, raisonnements par disjonction des cas, raisonnements par l’absurde. </a:t>
            </a:r>
          </a:p>
          <a:p>
            <a:pPr lvl="0" algn="just">
              <a:spcAft>
                <a:spcPts val="600"/>
              </a:spcAft>
            </a:pPr>
            <a:endParaRPr lang="fr-FR" sz="900" dirty="0"/>
          </a:p>
          <a:p>
            <a:pPr algn="just">
              <a:spcAft>
                <a:spcPts val="600"/>
              </a:spcAft>
            </a:pPr>
            <a:r>
              <a:rPr lang="fr-FR" sz="1600" dirty="0"/>
              <a:t>Les élèves distinguent les utilisations possibles du symbole « = » (égalité, identité, équation) et le statut des lettres utilisées (variable, indéterminée, inconnue, paramètre). </a:t>
            </a:r>
          </a:p>
        </p:txBody>
      </p:sp>
      <p:sp>
        <p:nvSpPr>
          <p:cNvPr id="3" name="Flèche : droite 2">
            <a:extLst>
              <a:ext uri="{FF2B5EF4-FFF2-40B4-BE49-F238E27FC236}">
                <a16:creationId xmlns:a16="http://schemas.microsoft.com/office/drawing/2014/main" id="{50C40B21-0F4A-4657-BF26-52DA4BC10A91}"/>
              </a:ext>
            </a:extLst>
          </p:cNvPr>
          <p:cNvSpPr/>
          <p:nvPr/>
        </p:nvSpPr>
        <p:spPr>
          <a:xfrm flipV="1">
            <a:off x="2427543" y="1306600"/>
            <a:ext cx="393896" cy="11777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Flèche : droite 6">
            <a:extLst>
              <a:ext uri="{FF2B5EF4-FFF2-40B4-BE49-F238E27FC236}">
                <a16:creationId xmlns:a16="http://schemas.microsoft.com/office/drawing/2014/main" id="{C99475CB-FC0D-44D0-B088-09BB80142424}"/>
              </a:ext>
            </a:extLst>
          </p:cNvPr>
          <p:cNvSpPr/>
          <p:nvPr/>
        </p:nvSpPr>
        <p:spPr>
          <a:xfrm flipV="1">
            <a:off x="2427543" y="1642540"/>
            <a:ext cx="393896" cy="11777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87771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fade">
                                      <p:cBhvr>
                                        <p:cTn id="24" dur="500"/>
                                        <p:tgtEl>
                                          <p:spTgt spid="6">
                                            <p:txEl>
                                              <p:pRg st="3" end="3"/>
                                            </p:txEl>
                                          </p:spTgt>
                                        </p:tgtEl>
                                      </p:cBhvr>
                                    </p:animEffec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Effect transition="in" filter="fade">
                                      <p:cBhvr>
                                        <p:cTn id="31" dur="500"/>
                                        <p:tgtEl>
                                          <p:spTgt spid="6">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animEffect transition="in" filter="fade">
                                      <p:cBhvr>
                                        <p:cTn id="36" dur="500"/>
                                        <p:tgtEl>
                                          <p:spTgt spid="6">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
                                            <p:txEl>
                                              <p:pRg st="6" end="6"/>
                                            </p:txEl>
                                          </p:spTgt>
                                        </p:tgtEl>
                                        <p:attrNameLst>
                                          <p:attrName>style.visibility</p:attrName>
                                        </p:attrNameLst>
                                      </p:cBhvr>
                                      <p:to>
                                        <p:strVal val="visible"/>
                                      </p:to>
                                    </p:set>
                                    <p:animEffect transition="in" filter="fade">
                                      <p:cBhvr>
                                        <p:cTn id="41" dur="500"/>
                                        <p:tgtEl>
                                          <p:spTgt spid="6">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6">
                                            <p:txEl>
                                              <p:pRg st="7" end="7"/>
                                            </p:txEl>
                                          </p:spTgt>
                                        </p:tgtEl>
                                        <p:attrNameLst>
                                          <p:attrName>style.visibility</p:attrName>
                                        </p:attrNameLst>
                                      </p:cBhvr>
                                      <p:to>
                                        <p:strVal val="visible"/>
                                      </p:to>
                                    </p:set>
                                    <p:animEffect transition="in" filter="fade">
                                      <p:cBhvr>
                                        <p:cTn id="46" dur="500"/>
                                        <p:tgtEl>
                                          <p:spTgt spid="6">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
                                            <p:txEl>
                                              <p:pRg st="8" end="8"/>
                                            </p:txEl>
                                          </p:spTgt>
                                        </p:tgtEl>
                                        <p:attrNameLst>
                                          <p:attrName>style.visibility</p:attrName>
                                        </p:attrNameLst>
                                      </p:cBhvr>
                                      <p:to>
                                        <p:strVal val="visible"/>
                                      </p:to>
                                    </p:set>
                                    <p:animEffect transition="in" filter="fade">
                                      <p:cBhvr>
                                        <p:cTn id="51" dur="500"/>
                                        <p:tgtEl>
                                          <p:spTgt spid="6">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6">
                                            <p:txEl>
                                              <p:pRg st="10" end="10"/>
                                            </p:txEl>
                                          </p:spTgt>
                                        </p:tgtEl>
                                        <p:attrNameLst>
                                          <p:attrName>style.visibility</p:attrName>
                                        </p:attrNameLst>
                                      </p:cBhvr>
                                      <p:to>
                                        <p:strVal val="visible"/>
                                      </p:to>
                                    </p:set>
                                    <p:animEffect transition="in" filter="fade">
                                      <p:cBhvr>
                                        <p:cTn id="56"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8C6A4E-1E1D-4BFE-9E74-5225AE6D5F93}"/>
              </a:ext>
            </a:extLst>
          </p:cNvPr>
          <p:cNvSpPr>
            <a:spLocks noGrp="1"/>
          </p:cNvSpPr>
          <p:nvPr>
            <p:ph type="title"/>
          </p:nvPr>
        </p:nvSpPr>
        <p:spPr/>
        <p:txBody>
          <a:bodyPr/>
          <a:lstStyle/>
          <a:p>
            <a:r>
              <a:rPr lang="fr-FR" dirty="0"/>
              <a:t>Résultats du sondage – Classe virtuelle</a:t>
            </a:r>
          </a:p>
        </p:txBody>
      </p:sp>
      <p:sp>
        <p:nvSpPr>
          <p:cNvPr id="4" name="Espace réservé du numéro de diapositive 3">
            <a:extLst>
              <a:ext uri="{FF2B5EF4-FFF2-40B4-BE49-F238E27FC236}">
                <a16:creationId xmlns:a16="http://schemas.microsoft.com/office/drawing/2014/main" id="{DA1C510F-8B57-4626-9A12-C8350B5A3DC6}"/>
              </a:ext>
            </a:extLst>
          </p:cNvPr>
          <p:cNvSpPr>
            <a:spLocks noGrp="1"/>
          </p:cNvSpPr>
          <p:nvPr>
            <p:ph type="sldNum" sz="quarter" idx="12"/>
          </p:nvPr>
        </p:nvSpPr>
        <p:spPr/>
        <p:txBody>
          <a:bodyPr/>
          <a:lstStyle/>
          <a:p>
            <a:fld id="{A786685B-2977-D546-9E3D-3CA676A47F0C}" type="slidenum">
              <a:rPr lang="fr-FR" smtClean="0"/>
              <a:t>43</a:t>
            </a:fld>
            <a:endParaRPr lang="fr-FR"/>
          </a:p>
        </p:txBody>
      </p:sp>
      <p:pic>
        <p:nvPicPr>
          <p:cNvPr id="3" name="Image 2">
            <a:extLst>
              <a:ext uri="{FF2B5EF4-FFF2-40B4-BE49-F238E27FC236}">
                <a16:creationId xmlns:a16="http://schemas.microsoft.com/office/drawing/2014/main" id="{18F27546-B4BA-4242-B405-4243ABDE2E2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0" y="1756229"/>
            <a:ext cx="9171951" cy="3352799"/>
          </a:xfrm>
          <a:prstGeom prst="rect">
            <a:avLst/>
          </a:prstGeom>
        </p:spPr>
      </p:pic>
    </p:spTree>
    <p:extLst>
      <p:ext uri="{BB962C8B-B14F-4D97-AF65-F5344CB8AC3E}">
        <p14:creationId xmlns:p14="http://schemas.microsoft.com/office/powerpoint/2010/main" val="7678666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1BEBFC-6189-4E0F-A872-9604F2F012F6}"/>
              </a:ext>
            </a:extLst>
          </p:cNvPr>
          <p:cNvSpPr>
            <a:spLocks noGrp="1"/>
          </p:cNvSpPr>
          <p:nvPr>
            <p:ph type="title"/>
          </p:nvPr>
        </p:nvSpPr>
        <p:spPr>
          <a:xfrm>
            <a:off x="223758" y="-2222"/>
            <a:ext cx="8696484" cy="721428"/>
          </a:xfrm>
        </p:spPr>
        <p:txBody>
          <a:bodyPr>
            <a:normAutofit/>
          </a:bodyPr>
          <a:lstStyle/>
          <a:p>
            <a:pPr algn="ctr"/>
            <a:r>
              <a:rPr lang="fr-FR" altLang="fr-FR" sz="2400" dirty="0">
                <a:solidFill>
                  <a:srgbClr val="5AB88F"/>
                </a:solidFill>
              </a:rPr>
              <a:t>Classe de CAP : programme de mathématiques</a:t>
            </a:r>
            <a:endParaRPr lang="fr-FR" dirty="0">
              <a:solidFill>
                <a:srgbClr val="5AB88F"/>
              </a:solidFill>
            </a:endParaRPr>
          </a:p>
        </p:txBody>
      </p:sp>
      <p:sp>
        <p:nvSpPr>
          <p:cNvPr id="4" name="Espace réservé du numéro de diapositive 3">
            <a:extLst>
              <a:ext uri="{FF2B5EF4-FFF2-40B4-BE49-F238E27FC236}">
                <a16:creationId xmlns:a16="http://schemas.microsoft.com/office/drawing/2014/main" id="{8E4003B5-5B02-425F-82AF-C21C3A99ED18}"/>
              </a:ext>
            </a:extLst>
          </p:cNvPr>
          <p:cNvSpPr>
            <a:spLocks noGrp="1"/>
          </p:cNvSpPr>
          <p:nvPr>
            <p:ph type="sldNum" sz="quarter" idx="12"/>
          </p:nvPr>
        </p:nvSpPr>
        <p:spPr>
          <a:xfrm>
            <a:off x="8149942" y="6353214"/>
            <a:ext cx="450457" cy="365125"/>
          </a:xfrm>
        </p:spPr>
        <p:txBody>
          <a:bodyPr/>
          <a:lstStyle/>
          <a:p>
            <a:fld id="{A786685B-2977-D546-9E3D-3CA676A47F0C}" type="slidenum">
              <a:rPr lang="fr-FR" smtClean="0"/>
              <a:t>44</a:t>
            </a:fld>
            <a:endParaRPr lang="fr-FR"/>
          </a:p>
        </p:txBody>
      </p:sp>
      <p:pic>
        <p:nvPicPr>
          <p:cNvPr id="5" name="Image 4">
            <a:extLst>
              <a:ext uri="{FF2B5EF4-FFF2-40B4-BE49-F238E27FC236}">
                <a16:creationId xmlns:a16="http://schemas.microsoft.com/office/drawing/2014/main" id="{CB9FAD3D-7D98-47B1-A202-5232B6CD5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998" y="5966548"/>
            <a:ext cx="1393241" cy="708563"/>
          </a:xfrm>
          <a:prstGeom prst="rect">
            <a:avLst/>
          </a:prstGeom>
        </p:spPr>
      </p:pic>
      <p:graphicFrame>
        <p:nvGraphicFramePr>
          <p:cNvPr id="6" name="Diagramme 5">
            <a:extLst>
              <a:ext uri="{FF2B5EF4-FFF2-40B4-BE49-F238E27FC236}">
                <a16:creationId xmlns:a16="http://schemas.microsoft.com/office/drawing/2014/main" id="{82038754-A325-4560-8BA1-4335B9C03170}"/>
              </a:ext>
            </a:extLst>
          </p:cNvPr>
          <p:cNvGraphicFramePr/>
          <p:nvPr>
            <p:extLst>
              <p:ext uri="{D42A27DB-BD31-4B8C-83A1-F6EECF244321}">
                <p14:modId xmlns:p14="http://schemas.microsoft.com/office/powerpoint/2010/main" val="3226566655"/>
              </p:ext>
            </p:extLst>
          </p:nvPr>
        </p:nvGraphicFramePr>
        <p:xfrm>
          <a:off x="-613126" y="665208"/>
          <a:ext cx="8696484" cy="52291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 coins arrondis 4">
            <a:extLst>
              <a:ext uri="{FF2B5EF4-FFF2-40B4-BE49-F238E27FC236}">
                <a16:creationId xmlns:a16="http://schemas.microsoft.com/office/drawing/2014/main" id="{3B98C3BD-EC93-46EB-8CAF-042C3C8027D3}"/>
              </a:ext>
            </a:extLst>
          </p:cNvPr>
          <p:cNvSpPr txBox="1"/>
          <p:nvPr/>
        </p:nvSpPr>
        <p:spPr>
          <a:xfrm>
            <a:off x="7261925" y="658919"/>
            <a:ext cx="534882" cy="5227412"/>
          </a:xfrm>
          <a:prstGeom prst="rect">
            <a:avLst/>
          </a:prstGeom>
          <a:ln/>
        </p:spPr>
        <p:style>
          <a:lnRef idx="2">
            <a:schemeClr val="accent1"/>
          </a:lnRef>
          <a:fillRef idx="1">
            <a:schemeClr val="lt1"/>
          </a:fillRef>
          <a:effectRef idx="0">
            <a:schemeClr val="accent1"/>
          </a:effectRef>
          <a:fontRef idx="minor">
            <a:schemeClr val="dk1"/>
          </a:fontRef>
        </p:style>
        <p:txBody>
          <a:bodyPr spcFirstLastPara="0" vert="vert"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2400" b="1" kern="1200" dirty="0">
                <a:solidFill>
                  <a:srgbClr val="FF0000"/>
                </a:solidFill>
              </a:rPr>
              <a:t>Algorithmique et programmation *</a:t>
            </a:r>
            <a:endParaRPr lang="fr-FR" sz="2400" kern="1200" dirty="0">
              <a:solidFill>
                <a:srgbClr val="FF0000"/>
              </a:solidFill>
            </a:endParaRPr>
          </a:p>
        </p:txBody>
      </p:sp>
      <p:sp>
        <p:nvSpPr>
          <p:cNvPr id="10" name="Rectangle : coins arrondis 4">
            <a:extLst>
              <a:ext uri="{FF2B5EF4-FFF2-40B4-BE49-F238E27FC236}">
                <a16:creationId xmlns:a16="http://schemas.microsoft.com/office/drawing/2014/main" id="{3C96A773-A5F8-430A-82EA-73EE5FA6CA44}"/>
              </a:ext>
            </a:extLst>
          </p:cNvPr>
          <p:cNvSpPr txBox="1"/>
          <p:nvPr/>
        </p:nvSpPr>
        <p:spPr>
          <a:xfrm>
            <a:off x="7882501" y="658919"/>
            <a:ext cx="534882" cy="5227412"/>
          </a:xfrm>
          <a:prstGeom prst="rect">
            <a:avLst/>
          </a:prstGeom>
          <a:ln/>
        </p:spPr>
        <p:style>
          <a:lnRef idx="2">
            <a:schemeClr val="accent1"/>
          </a:lnRef>
          <a:fillRef idx="1">
            <a:schemeClr val="lt1"/>
          </a:fillRef>
          <a:effectRef idx="0">
            <a:schemeClr val="accent1"/>
          </a:effectRef>
          <a:fontRef idx="minor">
            <a:schemeClr val="dk1"/>
          </a:fontRef>
        </p:style>
        <p:txBody>
          <a:bodyPr spcFirstLastPara="0" vert="vert"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2400" b="1" kern="1200" dirty="0">
                <a:solidFill>
                  <a:srgbClr val="FF0000"/>
                </a:solidFill>
              </a:rPr>
              <a:t>Automatisme *</a:t>
            </a:r>
            <a:endParaRPr lang="fr-FR" sz="2400" kern="1200" dirty="0">
              <a:solidFill>
                <a:srgbClr val="FF0000"/>
              </a:solidFill>
            </a:endParaRPr>
          </a:p>
        </p:txBody>
      </p:sp>
      <p:sp>
        <p:nvSpPr>
          <p:cNvPr id="11" name="Rectangle : coins arrondis 4">
            <a:extLst>
              <a:ext uri="{FF2B5EF4-FFF2-40B4-BE49-F238E27FC236}">
                <a16:creationId xmlns:a16="http://schemas.microsoft.com/office/drawing/2014/main" id="{8A55784C-923A-4DF7-8FF0-F940BD6C3603}"/>
              </a:ext>
            </a:extLst>
          </p:cNvPr>
          <p:cNvSpPr txBox="1"/>
          <p:nvPr/>
        </p:nvSpPr>
        <p:spPr>
          <a:xfrm>
            <a:off x="2768822" y="5886331"/>
            <a:ext cx="6269765" cy="502556"/>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7620" tIns="7620" rIns="7620" bIns="7620" numCol="1" spcCol="1270" anchor="ctr" anchorCtr="0">
            <a:noAutofit/>
          </a:bodyPr>
          <a:lstStyle/>
          <a:p>
            <a:pPr marL="0" lvl="0" indent="0" algn="r" defTabSz="533400">
              <a:lnSpc>
                <a:spcPct val="90000"/>
              </a:lnSpc>
              <a:spcBef>
                <a:spcPct val="0"/>
              </a:spcBef>
              <a:spcAft>
                <a:spcPct val="35000"/>
              </a:spcAft>
              <a:buNone/>
            </a:pPr>
            <a:r>
              <a:rPr lang="fr-FR" sz="1400" kern="1200" dirty="0">
                <a:solidFill>
                  <a:srgbClr val="FF0000"/>
                </a:solidFill>
                <a:latin typeface="Calibri"/>
                <a:ea typeface="Calibri" panose="020F0502020204030204" pitchFamily="34" charset="0"/>
                <a:cs typeface="+mn-cs"/>
              </a:rPr>
              <a:t>* Ces 3 modules ne doivent pas faire l’objet de cours spécifiques, </a:t>
            </a:r>
            <a:br>
              <a:rPr lang="fr-FR" sz="1400" kern="1200" dirty="0">
                <a:solidFill>
                  <a:srgbClr val="FF0000"/>
                </a:solidFill>
                <a:latin typeface="Calibri"/>
                <a:ea typeface="Calibri" panose="020F0502020204030204" pitchFamily="34" charset="0"/>
                <a:cs typeface="+mn-cs"/>
              </a:rPr>
            </a:br>
            <a:r>
              <a:rPr lang="fr-FR" sz="1400" kern="1200" dirty="0">
                <a:solidFill>
                  <a:srgbClr val="FF0000"/>
                </a:solidFill>
                <a:ea typeface="Calibri" panose="020F0502020204030204" pitchFamily="34" charset="0"/>
              </a:rPr>
              <a:t>mais doivent être travaillés lors de l’étude des différents domaines du programme</a:t>
            </a:r>
            <a:endParaRPr lang="fr-FR" sz="1400" kern="1200" dirty="0"/>
          </a:p>
        </p:txBody>
      </p:sp>
      <p:sp>
        <p:nvSpPr>
          <p:cNvPr id="14" name="Rectangle : coins arrondis 4">
            <a:extLst>
              <a:ext uri="{FF2B5EF4-FFF2-40B4-BE49-F238E27FC236}">
                <a16:creationId xmlns:a16="http://schemas.microsoft.com/office/drawing/2014/main" id="{A4A66A2D-5AD8-4D22-B3D2-F069D92D4872}"/>
              </a:ext>
            </a:extLst>
          </p:cNvPr>
          <p:cNvSpPr txBox="1"/>
          <p:nvPr/>
        </p:nvSpPr>
        <p:spPr>
          <a:xfrm>
            <a:off x="8503167" y="658919"/>
            <a:ext cx="534882" cy="5227412"/>
          </a:xfrm>
          <a:prstGeom prst="rect">
            <a:avLst/>
          </a:prstGeom>
          <a:ln/>
        </p:spPr>
        <p:style>
          <a:lnRef idx="2">
            <a:schemeClr val="accent1"/>
          </a:lnRef>
          <a:fillRef idx="1">
            <a:schemeClr val="lt1"/>
          </a:fillRef>
          <a:effectRef idx="0">
            <a:schemeClr val="accent1"/>
          </a:effectRef>
          <a:fontRef idx="minor">
            <a:schemeClr val="dk1"/>
          </a:fontRef>
        </p:style>
        <p:txBody>
          <a:bodyPr spcFirstLastPara="0" vert="vert"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2400" b="1" kern="1200" dirty="0">
                <a:solidFill>
                  <a:srgbClr val="FF0000"/>
                </a:solidFill>
              </a:rPr>
              <a:t>Calculs numériques *</a:t>
            </a:r>
            <a:endParaRPr lang="fr-FR" sz="2400" kern="1200" dirty="0">
              <a:solidFill>
                <a:srgbClr val="FF0000"/>
              </a:solidFill>
            </a:endParaRPr>
          </a:p>
        </p:txBody>
      </p:sp>
    </p:spTree>
    <p:extLst>
      <p:ext uri="{BB962C8B-B14F-4D97-AF65-F5344CB8AC3E}">
        <p14:creationId xmlns:p14="http://schemas.microsoft.com/office/powerpoint/2010/main" val="3755455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BE753920-9CF1-4592-A858-628162058BA3}"/>
                                            </p:graphicEl>
                                          </p:spTgt>
                                        </p:tgtEl>
                                        <p:attrNameLst>
                                          <p:attrName>style.visibility</p:attrName>
                                        </p:attrNameLst>
                                      </p:cBhvr>
                                      <p:to>
                                        <p:strVal val="visible"/>
                                      </p:to>
                                    </p:set>
                                    <p:animEffect transition="in" filter="fade">
                                      <p:cBhvr>
                                        <p:cTn id="7" dur="500"/>
                                        <p:tgtEl>
                                          <p:spTgt spid="6">
                                            <p:graphicEl>
                                              <a:dgm id="{BE753920-9CF1-4592-A858-628162058BA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dgm id="{8DF33A39-6690-4B10-8F79-5E47B659BBD5}"/>
                                            </p:graphicEl>
                                          </p:spTgt>
                                        </p:tgtEl>
                                        <p:attrNameLst>
                                          <p:attrName>style.visibility</p:attrName>
                                        </p:attrNameLst>
                                      </p:cBhvr>
                                      <p:to>
                                        <p:strVal val="visible"/>
                                      </p:to>
                                    </p:set>
                                    <p:animEffect transition="in" filter="fade">
                                      <p:cBhvr>
                                        <p:cTn id="12" dur="500"/>
                                        <p:tgtEl>
                                          <p:spTgt spid="6">
                                            <p:graphicEl>
                                              <a:dgm id="{8DF33A39-6690-4B10-8F79-5E47B659BBD5}"/>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graphicEl>
                                              <a:dgm id="{62A8DCEC-75C3-449C-B5DA-607C12E5E82B}"/>
                                            </p:graphicEl>
                                          </p:spTgt>
                                        </p:tgtEl>
                                        <p:attrNameLst>
                                          <p:attrName>style.visibility</p:attrName>
                                        </p:attrNameLst>
                                      </p:cBhvr>
                                      <p:to>
                                        <p:strVal val="visible"/>
                                      </p:to>
                                    </p:set>
                                    <p:animEffect transition="in" filter="fade">
                                      <p:cBhvr>
                                        <p:cTn id="15" dur="500"/>
                                        <p:tgtEl>
                                          <p:spTgt spid="6">
                                            <p:graphicEl>
                                              <a:dgm id="{62A8DCEC-75C3-449C-B5DA-607C12E5E82B}"/>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graphicEl>
                                              <a:dgm id="{87D7B047-DF30-4708-909D-B9E7A2C44654}"/>
                                            </p:graphicEl>
                                          </p:spTgt>
                                        </p:tgtEl>
                                        <p:attrNameLst>
                                          <p:attrName>style.visibility</p:attrName>
                                        </p:attrNameLst>
                                      </p:cBhvr>
                                      <p:to>
                                        <p:strVal val="visible"/>
                                      </p:to>
                                    </p:set>
                                    <p:animEffect transition="in" filter="fade">
                                      <p:cBhvr>
                                        <p:cTn id="20" dur="500"/>
                                        <p:tgtEl>
                                          <p:spTgt spid="6">
                                            <p:graphicEl>
                                              <a:dgm id="{87D7B047-DF30-4708-909D-B9E7A2C44654}"/>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graphicEl>
                                              <a:dgm id="{FB0E3E9E-611E-4345-AD2C-978679AAC72A}"/>
                                            </p:graphicEl>
                                          </p:spTgt>
                                        </p:tgtEl>
                                        <p:attrNameLst>
                                          <p:attrName>style.visibility</p:attrName>
                                        </p:attrNameLst>
                                      </p:cBhvr>
                                      <p:to>
                                        <p:strVal val="visible"/>
                                      </p:to>
                                    </p:set>
                                    <p:animEffect transition="in" filter="fade">
                                      <p:cBhvr>
                                        <p:cTn id="23" dur="500"/>
                                        <p:tgtEl>
                                          <p:spTgt spid="6">
                                            <p:graphicEl>
                                              <a:dgm id="{FB0E3E9E-611E-4345-AD2C-978679AAC72A}"/>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graphicEl>
                                              <a:dgm id="{BDF34B5F-5136-4A44-85FD-8B4B79E18E0C}"/>
                                            </p:graphicEl>
                                          </p:spTgt>
                                        </p:tgtEl>
                                        <p:attrNameLst>
                                          <p:attrName>style.visibility</p:attrName>
                                        </p:attrNameLst>
                                      </p:cBhvr>
                                      <p:to>
                                        <p:strVal val="visible"/>
                                      </p:to>
                                    </p:set>
                                    <p:animEffect transition="in" filter="fade">
                                      <p:cBhvr>
                                        <p:cTn id="28" dur="500"/>
                                        <p:tgtEl>
                                          <p:spTgt spid="6">
                                            <p:graphicEl>
                                              <a:dgm id="{BDF34B5F-5136-4A44-85FD-8B4B79E18E0C}"/>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graphicEl>
                                              <a:dgm id="{3F2576D1-F5E2-4C45-8D3F-FA7221081CF4}"/>
                                            </p:graphicEl>
                                          </p:spTgt>
                                        </p:tgtEl>
                                        <p:attrNameLst>
                                          <p:attrName>style.visibility</p:attrName>
                                        </p:attrNameLst>
                                      </p:cBhvr>
                                      <p:to>
                                        <p:strVal val="visible"/>
                                      </p:to>
                                    </p:set>
                                    <p:animEffect transition="in" filter="fade">
                                      <p:cBhvr>
                                        <p:cTn id="31" dur="500"/>
                                        <p:tgtEl>
                                          <p:spTgt spid="6">
                                            <p:graphicEl>
                                              <a:dgm id="{3F2576D1-F5E2-4C45-8D3F-FA7221081CF4}"/>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graphicEl>
                                              <a:dgm id="{ACB11F08-04F1-4997-97FE-BDC2E6EA0B38}"/>
                                            </p:graphicEl>
                                          </p:spTgt>
                                        </p:tgtEl>
                                        <p:attrNameLst>
                                          <p:attrName>style.visibility</p:attrName>
                                        </p:attrNameLst>
                                      </p:cBhvr>
                                      <p:to>
                                        <p:strVal val="visible"/>
                                      </p:to>
                                    </p:set>
                                    <p:animEffect transition="in" filter="fade">
                                      <p:cBhvr>
                                        <p:cTn id="36" dur="500"/>
                                        <p:tgtEl>
                                          <p:spTgt spid="6">
                                            <p:graphicEl>
                                              <a:dgm id="{ACB11F08-04F1-4997-97FE-BDC2E6EA0B38}"/>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
                                            <p:graphicEl>
                                              <a:dgm id="{408B77E6-5F34-40B0-9CFB-8566BC19FF76}"/>
                                            </p:graphicEl>
                                          </p:spTgt>
                                        </p:tgtEl>
                                        <p:attrNameLst>
                                          <p:attrName>style.visibility</p:attrName>
                                        </p:attrNameLst>
                                      </p:cBhvr>
                                      <p:to>
                                        <p:strVal val="visible"/>
                                      </p:to>
                                    </p:set>
                                    <p:animEffect transition="in" filter="fade">
                                      <p:cBhvr>
                                        <p:cTn id="39" dur="500"/>
                                        <p:tgtEl>
                                          <p:spTgt spid="6">
                                            <p:graphicEl>
                                              <a:dgm id="{408B77E6-5F34-40B0-9CFB-8566BC19FF76}"/>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
                                            <p:graphicEl>
                                              <a:dgm id="{C0D92DAD-5CFE-4416-8BF3-F541DA3F0047}"/>
                                            </p:graphicEl>
                                          </p:spTgt>
                                        </p:tgtEl>
                                        <p:attrNameLst>
                                          <p:attrName>style.visibility</p:attrName>
                                        </p:attrNameLst>
                                      </p:cBhvr>
                                      <p:to>
                                        <p:strVal val="visible"/>
                                      </p:to>
                                    </p:set>
                                    <p:animEffect transition="in" filter="fade">
                                      <p:cBhvr>
                                        <p:cTn id="44" dur="500"/>
                                        <p:tgtEl>
                                          <p:spTgt spid="6">
                                            <p:graphicEl>
                                              <a:dgm id="{C0D92DAD-5CFE-4416-8BF3-F541DA3F0047}"/>
                                            </p:graphic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
                                            <p:graphicEl>
                                              <a:dgm id="{4D90ED2E-21EF-45D1-BC66-AC757EB15394}"/>
                                            </p:graphicEl>
                                          </p:spTgt>
                                        </p:tgtEl>
                                        <p:attrNameLst>
                                          <p:attrName>style.visibility</p:attrName>
                                        </p:attrNameLst>
                                      </p:cBhvr>
                                      <p:to>
                                        <p:strVal val="visible"/>
                                      </p:to>
                                    </p:set>
                                    <p:animEffect transition="in" filter="fade">
                                      <p:cBhvr>
                                        <p:cTn id="47" dur="500"/>
                                        <p:tgtEl>
                                          <p:spTgt spid="6">
                                            <p:graphicEl>
                                              <a:dgm id="{4D90ED2E-21EF-45D1-BC66-AC757EB15394}"/>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graphicEl>
                                              <a:dgm id="{72C6A696-89A5-46A7-B319-5E5F05BF9058}"/>
                                            </p:graphicEl>
                                          </p:spTgt>
                                        </p:tgtEl>
                                        <p:attrNameLst>
                                          <p:attrName>style.visibility</p:attrName>
                                        </p:attrNameLst>
                                      </p:cBhvr>
                                      <p:to>
                                        <p:strVal val="visible"/>
                                      </p:to>
                                    </p:set>
                                    <p:animEffect transition="in" filter="fade">
                                      <p:cBhvr>
                                        <p:cTn id="52" dur="500"/>
                                        <p:tgtEl>
                                          <p:spTgt spid="6">
                                            <p:graphicEl>
                                              <a:dgm id="{72C6A696-89A5-46A7-B319-5E5F05BF9058}"/>
                                            </p:graphic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6">
                                            <p:graphicEl>
                                              <a:dgm id="{4A559350-5065-4F36-A308-8C71CEEB8874}"/>
                                            </p:graphicEl>
                                          </p:spTgt>
                                        </p:tgtEl>
                                        <p:attrNameLst>
                                          <p:attrName>style.visibility</p:attrName>
                                        </p:attrNameLst>
                                      </p:cBhvr>
                                      <p:to>
                                        <p:strVal val="visible"/>
                                      </p:to>
                                    </p:set>
                                    <p:animEffect transition="in" filter="fade">
                                      <p:cBhvr>
                                        <p:cTn id="55" dur="500"/>
                                        <p:tgtEl>
                                          <p:spTgt spid="6">
                                            <p:graphicEl>
                                              <a:dgm id="{4A559350-5065-4F36-A308-8C71CEEB8874}"/>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graphicEl>
                                              <a:dgm id="{78CE6A20-03D6-40FF-AF8B-4ADCD0FFF91B}"/>
                                            </p:graphicEl>
                                          </p:spTgt>
                                        </p:tgtEl>
                                        <p:attrNameLst>
                                          <p:attrName>style.visibility</p:attrName>
                                        </p:attrNameLst>
                                      </p:cBhvr>
                                      <p:to>
                                        <p:strVal val="visible"/>
                                      </p:to>
                                    </p:set>
                                    <p:animEffect transition="in" filter="fade">
                                      <p:cBhvr>
                                        <p:cTn id="60" dur="500"/>
                                        <p:tgtEl>
                                          <p:spTgt spid="6">
                                            <p:graphicEl>
                                              <a:dgm id="{78CE6A20-03D6-40FF-AF8B-4ADCD0FFF91B}"/>
                                            </p:graphicEl>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6">
                                            <p:graphicEl>
                                              <a:dgm id="{9A3D2462-07A5-4B57-9495-B2CB13CC6E76}"/>
                                            </p:graphicEl>
                                          </p:spTgt>
                                        </p:tgtEl>
                                        <p:attrNameLst>
                                          <p:attrName>style.visibility</p:attrName>
                                        </p:attrNameLst>
                                      </p:cBhvr>
                                      <p:to>
                                        <p:strVal val="visible"/>
                                      </p:to>
                                    </p:set>
                                    <p:animEffect transition="in" filter="fade">
                                      <p:cBhvr>
                                        <p:cTn id="63" dur="500"/>
                                        <p:tgtEl>
                                          <p:spTgt spid="6">
                                            <p:graphicEl>
                                              <a:dgm id="{9A3D2462-07A5-4B57-9495-B2CB13CC6E76}"/>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6">
                                            <p:graphicEl>
                                              <a:dgm id="{808D25CB-E51F-4B4F-9FE6-6C3F2FF4B143}"/>
                                            </p:graphicEl>
                                          </p:spTgt>
                                        </p:tgtEl>
                                        <p:attrNameLst>
                                          <p:attrName>style.visibility</p:attrName>
                                        </p:attrNameLst>
                                      </p:cBhvr>
                                      <p:to>
                                        <p:strVal val="visible"/>
                                      </p:to>
                                    </p:set>
                                    <p:animEffect transition="in" filter="fade">
                                      <p:cBhvr>
                                        <p:cTn id="68" dur="500"/>
                                        <p:tgtEl>
                                          <p:spTgt spid="6">
                                            <p:graphicEl>
                                              <a:dgm id="{808D25CB-E51F-4B4F-9FE6-6C3F2FF4B143}"/>
                                            </p:graphicEl>
                                          </p:spTgt>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6">
                                            <p:graphicEl>
                                              <a:dgm id="{D5452B2B-35FF-4034-846A-31290822C655}"/>
                                            </p:graphicEl>
                                          </p:spTgt>
                                        </p:tgtEl>
                                        <p:attrNameLst>
                                          <p:attrName>style.visibility</p:attrName>
                                        </p:attrNameLst>
                                      </p:cBhvr>
                                      <p:to>
                                        <p:strVal val="visible"/>
                                      </p:to>
                                    </p:set>
                                    <p:animEffect transition="in" filter="fade">
                                      <p:cBhvr>
                                        <p:cTn id="71" dur="500"/>
                                        <p:tgtEl>
                                          <p:spTgt spid="6">
                                            <p:graphicEl>
                                              <a:dgm id="{D5452B2B-35FF-4034-846A-31290822C655}"/>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6">
                                            <p:graphicEl>
                                              <a:dgm id="{6F7DF46C-E393-424C-99A2-DCB580B66FEF}"/>
                                            </p:graphicEl>
                                          </p:spTgt>
                                        </p:tgtEl>
                                        <p:attrNameLst>
                                          <p:attrName>style.visibility</p:attrName>
                                        </p:attrNameLst>
                                      </p:cBhvr>
                                      <p:to>
                                        <p:strVal val="visible"/>
                                      </p:to>
                                    </p:set>
                                    <p:animEffect transition="in" filter="fade">
                                      <p:cBhvr>
                                        <p:cTn id="76" dur="500"/>
                                        <p:tgtEl>
                                          <p:spTgt spid="6">
                                            <p:graphicEl>
                                              <a:dgm id="{6F7DF46C-E393-424C-99A2-DCB580B66FEF}"/>
                                            </p:graphicEl>
                                          </p:spTgt>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6">
                                            <p:graphicEl>
                                              <a:dgm id="{39F17B41-BC87-4F81-9980-DCD2C3440E17}"/>
                                            </p:graphicEl>
                                          </p:spTgt>
                                        </p:tgtEl>
                                        <p:attrNameLst>
                                          <p:attrName>style.visibility</p:attrName>
                                        </p:attrNameLst>
                                      </p:cBhvr>
                                      <p:to>
                                        <p:strVal val="visible"/>
                                      </p:to>
                                    </p:set>
                                    <p:animEffect transition="in" filter="fade">
                                      <p:cBhvr>
                                        <p:cTn id="79" dur="500"/>
                                        <p:tgtEl>
                                          <p:spTgt spid="6">
                                            <p:graphicEl>
                                              <a:dgm id="{39F17B41-BC87-4F81-9980-DCD2C3440E1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lvlOne"/>
        </p:bldSub>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1BEBFC-6189-4E0F-A872-9604F2F012F6}"/>
              </a:ext>
            </a:extLst>
          </p:cNvPr>
          <p:cNvSpPr>
            <a:spLocks noGrp="1"/>
          </p:cNvSpPr>
          <p:nvPr>
            <p:ph type="title"/>
          </p:nvPr>
        </p:nvSpPr>
        <p:spPr>
          <a:xfrm>
            <a:off x="223758" y="139661"/>
            <a:ext cx="8696484" cy="721428"/>
          </a:xfrm>
        </p:spPr>
        <p:txBody>
          <a:bodyPr>
            <a:normAutofit fontScale="90000"/>
          </a:bodyPr>
          <a:lstStyle/>
          <a:p>
            <a:pPr algn="ctr"/>
            <a:r>
              <a:rPr lang="fr-FR" altLang="fr-FR" sz="2400" dirty="0">
                <a:solidFill>
                  <a:srgbClr val="5AB88F"/>
                </a:solidFill>
              </a:rPr>
              <a:t>Classe de CAP : programme de mathématiques : Calculs numériques</a:t>
            </a:r>
            <a:endParaRPr lang="fr-FR" dirty="0">
              <a:solidFill>
                <a:srgbClr val="5AB88F"/>
              </a:solidFill>
            </a:endParaRPr>
          </a:p>
        </p:txBody>
      </p:sp>
      <p:sp>
        <p:nvSpPr>
          <p:cNvPr id="4" name="Espace réservé du numéro de diapositive 3">
            <a:extLst>
              <a:ext uri="{FF2B5EF4-FFF2-40B4-BE49-F238E27FC236}">
                <a16:creationId xmlns:a16="http://schemas.microsoft.com/office/drawing/2014/main" id="{8E4003B5-5B02-425F-82AF-C21C3A99ED18}"/>
              </a:ext>
            </a:extLst>
          </p:cNvPr>
          <p:cNvSpPr>
            <a:spLocks noGrp="1"/>
          </p:cNvSpPr>
          <p:nvPr>
            <p:ph type="sldNum" sz="quarter" idx="12"/>
          </p:nvPr>
        </p:nvSpPr>
        <p:spPr>
          <a:xfrm>
            <a:off x="8149942" y="6353214"/>
            <a:ext cx="450457" cy="365125"/>
          </a:xfrm>
        </p:spPr>
        <p:txBody>
          <a:bodyPr/>
          <a:lstStyle/>
          <a:p>
            <a:fld id="{A786685B-2977-D546-9E3D-3CA676A47F0C}" type="slidenum">
              <a:rPr lang="fr-FR" smtClean="0"/>
              <a:t>45</a:t>
            </a:fld>
            <a:endParaRPr lang="fr-FR"/>
          </a:p>
        </p:txBody>
      </p:sp>
      <p:pic>
        <p:nvPicPr>
          <p:cNvPr id="5" name="Image 4">
            <a:extLst>
              <a:ext uri="{FF2B5EF4-FFF2-40B4-BE49-F238E27FC236}">
                <a16:creationId xmlns:a16="http://schemas.microsoft.com/office/drawing/2014/main" id="{CB9FAD3D-7D98-47B1-A202-5232B6CD5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998" y="5966548"/>
            <a:ext cx="1393241" cy="708563"/>
          </a:xfrm>
          <a:prstGeom prst="rect">
            <a:avLst/>
          </a:prstGeom>
        </p:spPr>
      </p:pic>
      <p:pic>
        <p:nvPicPr>
          <p:cNvPr id="3" name="Image 2">
            <a:extLst>
              <a:ext uri="{FF2B5EF4-FFF2-40B4-BE49-F238E27FC236}">
                <a16:creationId xmlns:a16="http://schemas.microsoft.com/office/drawing/2014/main" id="{3CA54D83-A9FC-494E-AB64-1FCDBD181900}"/>
              </a:ext>
            </a:extLst>
          </p:cNvPr>
          <p:cNvPicPr>
            <a:picLocks noChangeAspect="1"/>
          </p:cNvPicPr>
          <p:nvPr/>
        </p:nvPicPr>
        <p:blipFill rotWithShape="1">
          <a:blip r:embed="rId3"/>
          <a:srcRect t="5553"/>
          <a:stretch/>
        </p:blipFill>
        <p:spPr>
          <a:xfrm>
            <a:off x="1269266" y="836167"/>
            <a:ext cx="6330650" cy="5155303"/>
          </a:xfrm>
          <a:prstGeom prst="rect">
            <a:avLst/>
          </a:prstGeom>
        </p:spPr>
      </p:pic>
    </p:spTree>
    <p:extLst>
      <p:ext uri="{BB962C8B-B14F-4D97-AF65-F5344CB8AC3E}">
        <p14:creationId xmlns:p14="http://schemas.microsoft.com/office/powerpoint/2010/main" val="2056617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1BEBFC-6189-4E0F-A872-9604F2F012F6}"/>
              </a:ext>
            </a:extLst>
          </p:cNvPr>
          <p:cNvSpPr>
            <a:spLocks noGrp="1"/>
          </p:cNvSpPr>
          <p:nvPr>
            <p:ph type="title"/>
          </p:nvPr>
        </p:nvSpPr>
        <p:spPr>
          <a:xfrm>
            <a:off x="223758" y="139661"/>
            <a:ext cx="8696484" cy="721428"/>
          </a:xfrm>
        </p:spPr>
        <p:txBody>
          <a:bodyPr>
            <a:normAutofit fontScale="90000"/>
          </a:bodyPr>
          <a:lstStyle/>
          <a:p>
            <a:pPr algn="ctr"/>
            <a:r>
              <a:rPr lang="fr-FR" altLang="fr-FR" sz="2400" dirty="0">
                <a:solidFill>
                  <a:srgbClr val="5AB88F"/>
                </a:solidFill>
              </a:rPr>
              <a:t>Classe de CAP - Programme de mathématiques : Automatismes</a:t>
            </a:r>
            <a:endParaRPr lang="fr-FR" dirty="0">
              <a:solidFill>
                <a:srgbClr val="5AB88F"/>
              </a:solidFill>
            </a:endParaRPr>
          </a:p>
        </p:txBody>
      </p:sp>
      <p:sp>
        <p:nvSpPr>
          <p:cNvPr id="4" name="Espace réservé du numéro de diapositive 3">
            <a:extLst>
              <a:ext uri="{FF2B5EF4-FFF2-40B4-BE49-F238E27FC236}">
                <a16:creationId xmlns:a16="http://schemas.microsoft.com/office/drawing/2014/main" id="{8E4003B5-5B02-425F-82AF-C21C3A99ED18}"/>
              </a:ext>
            </a:extLst>
          </p:cNvPr>
          <p:cNvSpPr>
            <a:spLocks noGrp="1"/>
          </p:cNvSpPr>
          <p:nvPr>
            <p:ph type="sldNum" sz="quarter" idx="12"/>
          </p:nvPr>
        </p:nvSpPr>
        <p:spPr>
          <a:xfrm>
            <a:off x="8149942" y="6353214"/>
            <a:ext cx="450457" cy="365125"/>
          </a:xfrm>
        </p:spPr>
        <p:txBody>
          <a:bodyPr/>
          <a:lstStyle/>
          <a:p>
            <a:fld id="{A786685B-2977-D546-9E3D-3CA676A47F0C}" type="slidenum">
              <a:rPr lang="fr-FR" smtClean="0"/>
              <a:t>46</a:t>
            </a:fld>
            <a:endParaRPr lang="fr-FR"/>
          </a:p>
        </p:txBody>
      </p:sp>
      <p:pic>
        <p:nvPicPr>
          <p:cNvPr id="5" name="Image 4">
            <a:extLst>
              <a:ext uri="{FF2B5EF4-FFF2-40B4-BE49-F238E27FC236}">
                <a16:creationId xmlns:a16="http://schemas.microsoft.com/office/drawing/2014/main" id="{CB9FAD3D-7D98-47B1-A202-5232B6CD5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998" y="5966548"/>
            <a:ext cx="1393241" cy="708563"/>
          </a:xfrm>
          <a:prstGeom prst="rect">
            <a:avLst/>
          </a:prstGeom>
        </p:spPr>
      </p:pic>
      <p:pic>
        <p:nvPicPr>
          <p:cNvPr id="6" name="Image 5">
            <a:extLst>
              <a:ext uri="{FF2B5EF4-FFF2-40B4-BE49-F238E27FC236}">
                <a16:creationId xmlns:a16="http://schemas.microsoft.com/office/drawing/2014/main" id="{1FE1BEC7-613E-43A9-A0FA-F19532A078E1}"/>
              </a:ext>
            </a:extLst>
          </p:cNvPr>
          <p:cNvPicPr>
            <a:picLocks noChangeAspect="1"/>
          </p:cNvPicPr>
          <p:nvPr/>
        </p:nvPicPr>
        <p:blipFill>
          <a:blip r:embed="rId3"/>
          <a:stretch>
            <a:fillRect/>
          </a:stretch>
        </p:blipFill>
        <p:spPr>
          <a:xfrm>
            <a:off x="1351298" y="861089"/>
            <a:ext cx="5754638" cy="4849577"/>
          </a:xfrm>
          <a:prstGeom prst="rect">
            <a:avLst/>
          </a:prstGeom>
        </p:spPr>
      </p:pic>
    </p:spTree>
    <p:extLst>
      <p:ext uri="{BB962C8B-B14F-4D97-AF65-F5344CB8AC3E}">
        <p14:creationId xmlns:p14="http://schemas.microsoft.com/office/powerpoint/2010/main" val="37448081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1BEBFC-6189-4E0F-A872-9604F2F012F6}"/>
              </a:ext>
            </a:extLst>
          </p:cNvPr>
          <p:cNvSpPr>
            <a:spLocks noGrp="1"/>
          </p:cNvSpPr>
          <p:nvPr>
            <p:ph type="title"/>
          </p:nvPr>
        </p:nvSpPr>
        <p:spPr>
          <a:xfrm>
            <a:off x="223758" y="139661"/>
            <a:ext cx="8696484" cy="721428"/>
          </a:xfrm>
        </p:spPr>
        <p:txBody>
          <a:bodyPr>
            <a:normAutofit fontScale="90000"/>
          </a:bodyPr>
          <a:lstStyle/>
          <a:p>
            <a:pPr algn="ctr"/>
            <a:r>
              <a:rPr lang="fr-FR" altLang="fr-FR" sz="1800" dirty="0">
                <a:solidFill>
                  <a:srgbClr val="5AB88F"/>
                </a:solidFill>
              </a:rPr>
              <a:t>Classe de seconde et CAP</a:t>
            </a:r>
            <a:br>
              <a:rPr lang="fr-FR" altLang="fr-FR" sz="1800" dirty="0">
                <a:solidFill>
                  <a:srgbClr val="5AB88F"/>
                </a:solidFill>
              </a:rPr>
            </a:br>
            <a:r>
              <a:rPr lang="fr-FR" altLang="fr-FR" sz="2400" dirty="0">
                <a:solidFill>
                  <a:srgbClr val="5AB88F"/>
                </a:solidFill>
              </a:rPr>
              <a:t>Programme de mathématiques</a:t>
            </a:r>
            <a:endParaRPr lang="fr-FR" dirty="0">
              <a:solidFill>
                <a:srgbClr val="5AB88F"/>
              </a:solidFill>
            </a:endParaRPr>
          </a:p>
        </p:txBody>
      </p:sp>
      <p:sp>
        <p:nvSpPr>
          <p:cNvPr id="4" name="Espace réservé du numéro de diapositive 3">
            <a:extLst>
              <a:ext uri="{FF2B5EF4-FFF2-40B4-BE49-F238E27FC236}">
                <a16:creationId xmlns:a16="http://schemas.microsoft.com/office/drawing/2014/main" id="{8E4003B5-5B02-425F-82AF-C21C3A99ED18}"/>
              </a:ext>
            </a:extLst>
          </p:cNvPr>
          <p:cNvSpPr>
            <a:spLocks noGrp="1"/>
          </p:cNvSpPr>
          <p:nvPr>
            <p:ph type="sldNum" sz="quarter" idx="12"/>
          </p:nvPr>
        </p:nvSpPr>
        <p:spPr>
          <a:xfrm>
            <a:off x="8149942" y="6353214"/>
            <a:ext cx="450457" cy="365125"/>
          </a:xfrm>
        </p:spPr>
        <p:txBody>
          <a:bodyPr/>
          <a:lstStyle/>
          <a:p>
            <a:fld id="{A786685B-2977-D546-9E3D-3CA676A47F0C}" type="slidenum">
              <a:rPr lang="fr-FR" smtClean="0"/>
              <a:t>47</a:t>
            </a:fld>
            <a:endParaRPr lang="fr-FR"/>
          </a:p>
        </p:txBody>
      </p:sp>
      <p:pic>
        <p:nvPicPr>
          <p:cNvPr id="5" name="Image 4">
            <a:extLst>
              <a:ext uri="{FF2B5EF4-FFF2-40B4-BE49-F238E27FC236}">
                <a16:creationId xmlns:a16="http://schemas.microsoft.com/office/drawing/2014/main" id="{CB9FAD3D-7D98-47B1-A202-5232B6CD5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998" y="5966548"/>
            <a:ext cx="1393241" cy="708563"/>
          </a:xfrm>
          <a:prstGeom prst="rect">
            <a:avLst/>
          </a:prstGeom>
        </p:spPr>
      </p:pic>
      <p:sp>
        <p:nvSpPr>
          <p:cNvPr id="6" name="ZoneTexte 5">
            <a:extLst>
              <a:ext uri="{FF2B5EF4-FFF2-40B4-BE49-F238E27FC236}">
                <a16:creationId xmlns:a16="http://schemas.microsoft.com/office/drawing/2014/main" id="{C6CE6521-6660-4FE3-8990-A824C1B64660}"/>
              </a:ext>
            </a:extLst>
          </p:cNvPr>
          <p:cNvSpPr txBox="1"/>
          <p:nvPr/>
        </p:nvSpPr>
        <p:spPr>
          <a:xfrm>
            <a:off x="228600" y="1217580"/>
            <a:ext cx="8686800" cy="3724096"/>
          </a:xfrm>
          <a:prstGeom prst="rect">
            <a:avLst/>
          </a:prstGeom>
          <a:noFill/>
        </p:spPr>
        <p:txBody>
          <a:bodyPr wrap="square" rtlCol="0">
            <a:spAutoFit/>
          </a:bodyPr>
          <a:lstStyle/>
          <a:p>
            <a:pPr>
              <a:spcAft>
                <a:spcPts val="600"/>
              </a:spcAft>
            </a:pPr>
            <a:r>
              <a:rPr lang="fr-FR" dirty="0"/>
              <a:t>Pour chaque module sont indiqués : </a:t>
            </a:r>
          </a:p>
          <a:p>
            <a:pPr marL="285750" lvl="0" indent="-285750">
              <a:spcAft>
                <a:spcPts val="600"/>
              </a:spcAft>
              <a:buFont typeface="Wingdings" panose="05000000000000000000" pitchFamily="2" charset="2"/>
              <a:buChar char="§"/>
            </a:pPr>
            <a:r>
              <a:rPr lang="fr-FR" dirty="0"/>
              <a:t>les objectifs ; </a:t>
            </a:r>
          </a:p>
          <a:p>
            <a:pPr marL="285750" lvl="0" indent="-285750">
              <a:spcAft>
                <a:spcPts val="600"/>
              </a:spcAft>
              <a:buFont typeface="Wingdings" panose="05000000000000000000" pitchFamily="2" charset="2"/>
              <a:buChar char="§"/>
            </a:pPr>
            <a:r>
              <a:rPr lang="fr-FR" dirty="0"/>
              <a:t>les liens avec le cycle 4 (</a:t>
            </a:r>
            <a:r>
              <a:rPr lang="fr-FR" b="1" i="1" dirty="0"/>
              <a:t>uniquement en seconde</a:t>
            </a:r>
            <a:r>
              <a:rPr lang="fr-FR" dirty="0"/>
              <a:t>) ; </a:t>
            </a:r>
          </a:p>
          <a:p>
            <a:pPr marL="285750" lvl="0" indent="-285750">
              <a:spcAft>
                <a:spcPts val="600"/>
              </a:spcAft>
              <a:buFont typeface="Wingdings" panose="05000000000000000000" pitchFamily="2" charset="2"/>
              <a:buChar char="§"/>
            </a:pPr>
            <a:r>
              <a:rPr lang="fr-FR" dirty="0"/>
              <a:t>les capacités et connaissances exigibles ; </a:t>
            </a:r>
          </a:p>
          <a:p>
            <a:pPr marL="285750" lvl="0" indent="-285750">
              <a:buFont typeface="Wingdings" panose="05000000000000000000" pitchFamily="2" charset="2"/>
              <a:buChar char="§"/>
            </a:pPr>
            <a:r>
              <a:rPr lang="fr-FR" dirty="0"/>
              <a:t>des exemples d’algorithmes ou d’activités numériques.</a:t>
            </a:r>
          </a:p>
          <a:p>
            <a:pPr lvl="0"/>
            <a:endParaRPr lang="fr-FR" dirty="0"/>
          </a:p>
          <a:p>
            <a:r>
              <a:rPr lang="fr-FR" dirty="0"/>
              <a:t>Certains modules comportent des commentaires qui précisent entre autres les limites du programme et des approfondissements possibles. </a:t>
            </a:r>
          </a:p>
          <a:p>
            <a:endParaRPr lang="fr-FR" dirty="0"/>
          </a:p>
          <a:p>
            <a:r>
              <a:rPr lang="fr-FR" dirty="0"/>
              <a:t>Les domaines du programme de physique-chimie qui nécessitent la mise en œuvre de capacités et connaissances de mathématiques sont indiqués à la fin des modules concernés afin de garantir la cohérence de la formation scientifique. </a:t>
            </a:r>
          </a:p>
        </p:txBody>
      </p:sp>
    </p:spTree>
    <p:extLst>
      <p:ext uri="{BB962C8B-B14F-4D97-AF65-F5344CB8AC3E}">
        <p14:creationId xmlns:p14="http://schemas.microsoft.com/office/powerpoint/2010/main" val="118287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fade">
                                      <p:cBhvr>
                                        <p:cTn id="32" dur="500"/>
                                        <p:tgtEl>
                                          <p:spTgt spid="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8" end="8"/>
                                            </p:txEl>
                                          </p:spTgt>
                                        </p:tgtEl>
                                        <p:attrNameLst>
                                          <p:attrName>style.visibility</p:attrName>
                                        </p:attrNameLst>
                                      </p:cBhvr>
                                      <p:to>
                                        <p:strVal val="visible"/>
                                      </p:to>
                                    </p:set>
                                    <p:animEffect transition="in" filter="fade">
                                      <p:cBhvr>
                                        <p:cTn id="37"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spcAft>
                <a:spcPts val="1200"/>
              </a:spcAft>
            </a:pPr>
            <a:r>
              <a:rPr lang="fr-FR" dirty="0"/>
              <a:t>Programme de mathématiques</a:t>
            </a:r>
          </a:p>
        </p:txBody>
      </p:sp>
      <p:sp>
        <p:nvSpPr>
          <p:cNvPr id="3" name="Espace réservé du numéro de diapositive 2"/>
          <p:cNvSpPr>
            <a:spLocks noGrp="1"/>
          </p:cNvSpPr>
          <p:nvPr>
            <p:ph type="sldNum" sz="quarter" idx="12"/>
          </p:nvPr>
        </p:nvSpPr>
        <p:spPr/>
        <p:txBody>
          <a:bodyPr/>
          <a:lstStyle/>
          <a:p>
            <a:fld id="{C6B7B3CB-E3BA-F74C-AB76-86EFC5843CD6}" type="slidenum">
              <a:rPr lang="fr-FR" smtClean="0"/>
              <a:pPr/>
              <a:t>48</a:t>
            </a:fld>
            <a:endParaRPr lang="fr-FR" dirty="0"/>
          </a:p>
        </p:txBody>
      </p:sp>
      <p:sp>
        <p:nvSpPr>
          <p:cNvPr id="5" name="Espace réservé du texte 4"/>
          <p:cNvSpPr>
            <a:spLocks noGrp="1"/>
          </p:cNvSpPr>
          <p:nvPr>
            <p:ph type="body" sz="quarter" idx="14"/>
          </p:nvPr>
        </p:nvSpPr>
        <p:spPr>
          <a:xfrm>
            <a:off x="3011069" y="3370130"/>
            <a:ext cx="5941202" cy="1156980"/>
          </a:xfrm>
        </p:spPr>
        <p:txBody>
          <a:bodyPr/>
          <a:lstStyle/>
          <a:p>
            <a:r>
              <a:rPr lang="fr-FR" dirty="0"/>
              <a:t>Classe de seconde – Un exemple d’algorithme</a:t>
            </a: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632" y="4976048"/>
            <a:ext cx="1273040" cy="1467233"/>
          </a:xfrm>
          <a:prstGeom prst="rect">
            <a:avLst/>
          </a:prstGeom>
        </p:spPr>
      </p:pic>
    </p:spTree>
    <p:extLst>
      <p:ext uri="{BB962C8B-B14F-4D97-AF65-F5344CB8AC3E}">
        <p14:creationId xmlns:p14="http://schemas.microsoft.com/office/powerpoint/2010/main" val="39900481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1BEBFC-6189-4E0F-A872-9604F2F012F6}"/>
              </a:ext>
            </a:extLst>
          </p:cNvPr>
          <p:cNvSpPr>
            <a:spLocks noGrp="1"/>
          </p:cNvSpPr>
          <p:nvPr>
            <p:ph type="title"/>
          </p:nvPr>
        </p:nvSpPr>
        <p:spPr>
          <a:xfrm>
            <a:off x="223758" y="139661"/>
            <a:ext cx="8696484" cy="721428"/>
          </a:xfrm>
        </p:spPr>
        <p:txBody>
          <a:bodyPr>
            <a:noAutofit/>
          </a:bodyPr>
          <a:lstStyle/>
          <a:p>
            <a:pPr algn="ctr"/>
            <a:r>
              <a:rPr lang="fr-FR" altLang="fr-FR" sz="2200" dirty="0">
                <a:solidFill>
                  <a:srgbClr val="5AB88F"/>
                </a:solidFill>
              </a:rPr>
              <a:t>Classe de seconde : r</a:t>
            </a:r>
            <a:r>
              <a:rPr lang="fr-FR" sz="2200" dirty="0">
                <a:solidFill>
                  <a:srgbClr val="5AB88F"/>
                </a:solidFill>
              </a:rPr>
              <a:t>ésolution d’un problème du premier degré</a:t>
            </a:r>
          </a:p>
        </p:txBody>
      </p:sp>
      <p:sp>
        <p:nvSpPr>
          <p:cNvPr id="4" name="Espace réservé du numéro de diapositive 3">
            <a:extLst>
              <a:ext uri="{FF2B5EF4-FFF2-40B4-BE49-F238E27FC236}">
                <a16:creationId xmlns:a16="http://schemas.microsoft.com/office/drawing/2014/main" id="{8E4003B5-5B02-425F-82AF-C21C3A99ED18}"/>
              </a:ext>
            </a:extLst>
          </p:cNvPr>
          <p:cNvSpPr>
            <a:spLocks noGrp="1"/>
          </p:cNvSpPr>
          <p:nvPr>
            <p:ph type="sldNum" sz="quarter" idx="12"/>
          </p:nvPr>
        </p:nvSpPr>
        <p:spPr>
          <a:xfrm>
            <a:off x="8149942" y="6353214"/>
            <a:ext cx="450457" cy="365125"/>
          </a:xfrm>
        </p:spPr>
        <p:txBody>
          <a:bodyPr/>
          <a:lstStyle/>
          <a:p>
            <a:fld id="{A786685B-2977-D546-9E3D-3CA676A47F0C}" type="slidenum">
              <a:rPr lang="fr-FR" smtClean="0"/>
              <a:t>49</a:t>
            </a:fld>
            <a:endParaRPr lang="fr-FR"/>
          </a:p>
        </p:txBody>
      </p:sp>
      <p:pic>
        <p:nvPicPr>
          <p:cNvPr id="5" name="Image 4">
            <a:extLst>
              <a:ext uri="{FF2B5EF4-FFF2-40B4-BE49-F238E27FC236}">
                <a16:creationId xmlns:a16="http://schemas.microsoft.com/office/drawing/2014/main" id="{CB9FAD3D-7D98-47B1-A202-5232B6CD5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998" y="5966548"/>
            <a:ext cx="1393241" cy="708563"/>
          </a:xfrm>
          <a:prstGeom prst="rect">
            <a:avLst/>
          </a:prstGeom>
        </p:spPr>
      </p:pic>
      <p:sp>
        <p:nvSpPr>
          <p:cNvPr id="6" name="ZoneTexte 5">
            <a:extLst>
              <a:ext uri="{FF2B5EF4-FFF2-40B4-BE49-F238E27FC236}">
                <a16:creationId xmlns:a16="http://schemas.microsoft.com/office/drawing/2014/main" id="{CCFD7FFC-99AE-4730-AF6D-DD4F2C7B21B3}"/>
              </a:ext>
            </a:extLst>
          </p:cNvPr>
          <p:cNvSpPr txBox="1"/>
          <p:nvPr/>
        </p:nvSpPr>
        <p:spPr>
          <a:xfrm>
            <a:off x="228600" y="1191111"/>
            <a:ext cx="8686800" cy="4475777"/>
          </a:xfrm>
          <a:prstGeom prst="rect">
            <a:avLst/>
          </a:prstGeom>
          <a:noFill/>
        </p:spPr>
        <p:txBody>
          <a:bodyPr wrap="square" rtlCol="0">
            <a:spAutoFit/>
          </a:bodyPr>
          <a:lstStyle/>
          <a:p>
            <a:pPr>
              <a:spcBef>
                <a:spcPts val="0"/>
              </a:spcBef>
              <a:spcAft>
                <a:spcPts val="600"/>
              </a:spcAft>
            </a:pPr>
            <a:r>
              <a:rPr lang="fr-FR" b="1" u="sng" dirty="0"/>
              <a:t>Objectifs</a:t>
            </a:r>
            <a:endParaRPr lang="fr-FR" dirty="0"/>
          </a:p>
          <a:p>
            <a:pPr marL="285750" indent="-285750">
              <a:spcAft>
                <a:spcPts val="600"/>
              </a:spcAft>
              <a:buFont typeface="Wingdings" panose="05000000000000000000" pitchFamily="2" charset="2"/>
              <a:buChar char="§"/>
            </a:pPr>
            <a:r>
              <a:rPr lang="fr-FR" dirty="0">
                <a:solidFill>
                  <a:srgbClr val="000000"/>
                </a:solidFill>
                <a:ea typeface="Calibri" panose="020F0502020204030204" pitchFamily="34" charset="0"/>
              </a:rPr>
              <a:t>L’objectif principal de ce module est de traduire un problème par une équation ou une inéquation du premier degré, de l’étudier et de le résoudre.  </a:t>
            </a:r>
          </a:p>
          <a:p>
            <a:pPr>
              <a:spcAft>
                <a:spcPts val="600"/>
              </a:spcAft>
            </a:pPr>
            <a:r>
              <a:rPr lang="fr-FR" b="1" u="sng" dirty="0"/>
              <a:t>Liens avec le cycle 4 </a:t>
            </a:r>
          </a:p>
          <a:p>
            <a:pPr marL="96520" indent="-6350" algn="just">
              <a:lnSpc>
                <a:spcPct val="112000"/>
              </a:lnSpc>
              <a:spcAft>
                <a:spcPts val="285"/>
              </a:spcAft>
            </a:pPr>
            <a:r>
              <a:rPr lang="fr-FR" dirty="0">
                <a:solidFill>
                  <a:srgbClr val="000000"/>
                </a:solidFill>
                <a:ea typeface="Calibri" panose="020F0502020204030204" pitchFamily="34" charset="0"/>
              </a:rPr>
              <a:t>Au cycle 4, les élèves ont appris à :  </a:t>
            </a:r>
          </a:p>
          <a:p>
            <a:pPr marL="342900" lvl="0" indent="-342900" algn="just">
              <a:lnSpc>
                <a:spcPct val="112000"/>
              </a:lnSpc>
              <a:spcAft>
                <a:spcPts val="445"/>
              </a:spcAft>
              <a:buClr>
                <a:srgbClr val="0061AC"/>
              </a:buClr>
              <a:buSzPts val="1200"/>
              <a:buFont typeface="Wingdings" panose="05000000000000000000" pitchFamily="2" charset="2"/>
              <a:buChar char=""/>
            </a:pPr>
            <a:r>
              <a:rPr lang="fr-FR" dirty="0">
                <a:solidFill>
                  <a:srgbClr val="000000"/>
                </a:solidFill>
                <a:ea typeface="Calibri" panose="020F0502020204030204" pitchFamily="34" charset="0"/>
              </a:rPr>
              <a:t>utiliser le calcul littéral ; </a:t>
            </a:r>
          </a:p>
          <a:p>
            <a:pPr marL="342900" lvl="0" indent="-342900" algn="just">
              <a:lnSpc>
                <a:spcPct val="112000"/>
              </a:lnSpc>
              <a:spcAft>
                <a:spcPts val="160"/>
              </a:spcAft>
              <a:buClr>
                <a:srgbClr val="0061AC"/>
              </a:buClr>
              <a:buSzPts val="1200"/>
              <a:buFont typeface="Wingdings" panose="05000000000000000000" pitchFamily="2" charset="2"/>
              <a:buChar char=""/>
            </a:pPr>
            <a:r>
              <a:rPr lang="fr-FR" dirty="0">
                <a:solidFill>
                  <a:srgbClr val="000000"/>
                </a:solidFill>
                <a:ea typeface="Calibri" panose="020F0502020204030204" pitchFamily="34" charset="0"/>
              </a:rPr>
              <a:t>mettre un problème en équation en vue de sa résolution ; </a:t>
            </a:r>
          </a:p>
          <a:p>
            <a:pPr marL="342900" lvl="0" indent="-342900" algn="just">
              <a:lnSpc>
                <a:spcPct val="112000"/>
              </a:lnSpc>
              <a:spcAft>
                <a:spcPts val="1225"/>
              </a:spcAft>
              <a:buClr>
                <a:srgbClr val="0061AC"/>
              </a:buClr>
              <a:buSzPts val="1200"/>
              <a:buFont typeface="Wingdings" panose="05000000000000000000" pitchFamily="2" charset="2"/>
              <a:buChar char=""/>
            </a:pPr>
            <a:r>
              <a:rPr lang="fr-FR" dirty="0">
                <a:solidFill>
                  <a:srgbClr val="000000"/>
                </a:solidFill>
                <a:ea typeface="Calibri" panose="020F0502020204030204" pitchFamily="34" charset="0"/>
              </a:rPr>
              <a:t>résoudre algébriquement des équations du premier degré ou s’y ramenant (équations produits), en particulier des équations du type 𝑥² = 𝑎. </a:t>
            </a:r>
          </a:p>
          <a:p>
            <a:pPr marL="96520" indent="-6350" algn="just">
              <a:lnSpc>
                <a:spcPct val="112000"/>
              </a:lnSpc>
              <a:spcAft>
                <a:spcPts val="160"/>
              </a:spcAft>
            </a:pPr>
            <a:r>
              <a:rPr lang="fr-FR" dirty="0">
                <a:solidFill>
                  <a:srgbClr val="000000"/>
                </a:solidFill>
                <a:ea typeface="Calibri" panose="020F0502020204030204" pitchFamily="34" charset="0"/>
              </a:rPr>
              <a:t>En seconde, les élèves approfondissent ces notions. Ils découvrent les inéquations du premier degré à une inconnue. La résolution des équations du type 𝑎𝑥 = 𝑏 permet de réinvestir et de consolider le traitement algébrique de problèmes modélisant une situation de proportionnalité.</a:t>
            </a:r>
            <a:endParaRPr lang="fr-FR" dirty="0"/>
          </a:p>
        </p:txBody>
      </p:sp>
    </p:spTree>
    <p:extLst>
      <p:ext uri="{BB962C8B-B14F-4D97-AF65-F5344CB8AC3E}">
        <p14:creationId xmlns:p14="http://schemas.microsoft.com/office/powerpoint/2010/main" val="215990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500"/>
                                        <p:tgtEl>
                                          <p:spTgt spid="6">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500"/>
                                        <p:tgtEl>
                                          <p:spTgt spid="6">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fade">
                                      <p:cBhvr>
                                        <p:cTn id="25" dur="500"/>
                                        <p:tgtEl>
                                          <p:spTgt spid="6">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6">
                                            <p:txEl>
                                              <p:pRg st="7" end="7"/>
                                            </p:txEl>
                                          </p:spTgt>
                                        </p:tgtEl>
                                        <p:attrNameLst>
                                          <p:attrName>style.visibility</p:attrName>
                                        </p:attrNameLst>
                                      </p:cBhvr>
                                      <p:to>
                                        <p:strVal val="visible"/>
                                      </p:to>
                                    </p:set>
                                    <p:animEffect transition="in" filter="fade">
                                      <p:cBhvr>
                                        <p:cTn id="28"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C8D22F4F-B607-4A6E-A84D-FD12A5E62680}"/>
              </a:ext>
            </a:extLst>
          </p:cNvPr>
          <p:cNvPicPr>
            <a:picLocks noChangeAspect="1"/>
          </p:cNvPicPr>
          <p:nvPr/>
        </p:nvPicPr>
        <p:blipFill>
          <a:blip r:embed="rId2"/>
          <a:stretch>
            <a:fillRect/>
          </a:stretch>
        </p:blipFill>
        <p:spPr>
          <a:xfrm>
            <a:off x="-1828" y="4453199"/>
            <a:ext cx="9144000" cy="1235557"/>
          </a:xfrm>
          <a:prstGeom prst="rect">
            <a:avLst/>
          </a:prstGeom>
        </p:spPr>
      </p:pic>
      <p:pic>
        <p:nvPicPr>
          <p:cNvPr id="9" name="Image 8">
            <a:extLst>
              <a:ext uri="{FF2B5EF4-FFF2-40B4-BE49-F238E27FC236}">
                <a16:creationId xmlns:a16="http://schemas.microsoft.com/office/drawing/2014/main" id="{AA27C1F2-564F-40A8-961F-C35DF8D72CCB}"/>
              </a:ext>
            </a:extLst>
          </p:cNvPr>
          <p:cNvPicPr>
            <a:picLocks noChangeAspect="1"/>
          </p:cNvPicPr>
          <p:nvPr/>
        </p:nvPicPr>
        <p:blipFill>
          <a:blip r:embed="rId3"/>
          <a:stretch>
            <a:fillRect/>
          </a:stretch>
        </p:blipFill>
        <p:spPr>
          <a:xfrm>
            <a:off x="9525" y="4454434"/>
            <a:ext cx="9144000" cy="1038394"/>
          </a:xfrm>
          <a:prstGeom prst="rect">
            <a:avLst/>
          </a:prstGeom>
        </p:spPr>
      </p:pic>
      <p:sp>
        <p:nvSpPr>
          <p:cNvPr id="2" name="Titre 1">
            <a:extLst>
              <a:ext uri="{FF2B5EF4-FFF2-40B4-BE49-F238E27FC236}">
                <a16:creationId xmlns:a16="http://schemas.microsoft.com/office/drawing/2014/main" id="{681BEBFC-6189-4E0F-A872-9604F2F012F6}"/>
              </a:ext>
            </a:extLst>
          </p:cNvPr>
          <p:cNvSpPr>
            <a:spLocks noGrp="1"/>
          </p:cNvSpPr>
          <p:nvPr>
            <p:ph type="title"/>
          </p:nvPr>
        </p:nvSpPr>
        <p:spPr>
          <a:xfrm>
            <a:off x="223758" y="139661"/>
            <a:ext cx="8696484" cy="721428"/>
          </a:xfrm>
        </p:spPr>
        <p:txBody>
          <a:bodyPr>
            <a:normAutofit/>
          </a:bodyPr>
          <a:lstStyle/>
          <a:p>
            <a:pPr algn="ctr"/>
            <a:r>
              <a:rPr lang="fr-FR" altLang="fr-FR" sz="2400" dirty="0">
                <a:solidFill>
                  <a:srgbClr val="5AB88F"/>
                </a:solidFill>
              </a:rPr>
              <a:t>Organisation et enseignements : CAP</a:t>
            </a:r>
            <a:endParaRPr lang="fr-FR" dirty="0">
              <a:solidFill>
                <a:srgbClr val="5AB88F"/>
              </a:solidFill>
            </a:endParaRPr>
          </a:p>
        </p:txBody>
      </p:sp>
      <p:sp>
        <p:nvSpPr>
          <p:cNvPr id="4" name="Espace réservé du numéro de diapositive 3">
            <a:extLst>
              <a:ext uri="{FF2B5EF4-FFF2-40B4-BE49-F238E27FC236}">
                <a16:creationId xmlns:a16="http://schemas.microsoft.com/office/drawing/2014/main" id="{8E4003B5-5B02-425F-82AF-C21C3A99ED18}"/>
              </a:ext>
            </a:extLst>
          </p:cNvPr>
          <p:cNvSpPr>
            <a:spLocks noGrp="1"/>
          </p:cNvSpPr>
          <p:nvPr>
            <p:ph type="sldNum" sz="quarter" idx="12"/>
          </p:nvPr>
        </p:nvSpPr>
        <p:spPr>
          <a:xfrm>
            <a:off x="8149942" y="6353214"/>
            <a:ext cx="450457" cy="365125"/>
          </a:xfrm>
        </p:spPr>
        <p:txBody>
          <a:bodyPr/>
          <a:lstStyle/>
          <a:p>
            <a:fld id="{A786685B-2977-D546-9E3D-3CA676A47F0C}" type="slidenum">
              <a:rPr lang="fr-FR" smtClean="0"/>
              <a:t>5</a:t>
            </a:fld>
            <a:endParaRPr lang="fr-FR"/>
          </a:p>
        </p:txBody>
      </p:sp>
      <p:pic>
        <p:nvPicPr>
          <p:cNvPr id="5" name="Image 4">
            <a:extLst>
              <a:ext uri="{FF2B5EF4-FFF2-40B4-BE49-F238E27FC236}">
                <a16:creationId xmlns:a16="http://schemas.microsoft.com/office/drawing/2014/main" id="{CB9FAD3D-7D98-47B1-A202-5232B6CD5E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998" y="5966548"/>
            <a:ext cx="1393241" cy="708563"/>
          </a:xfrm>
          <a:prstGeom prst="rect">
            <a:avLst/>
          </a:prstGeom>
        </p:spPr>
      </p:pic>
      <p:grpSp>
        <p:nvGrpSpPr>
          <p:cNvPr id="15" name="Groupe 14">
            <a:extLst>
              <a:ext uri="{FF2B5EF4-FFF2-40B4-BE49-F238E27FC236}">
                <a16:creationId xmlns:a16="http://schemas.microsoft.com/office/drawing/2014/main" id="{6D2D648B-1D15-4E18-BE58-B50D311671BF}"/>
              </a:ext>
            </a:extLst>
          </p:cNvPr>
          <p:cNvGrpSpPr/>
          <p:nvPr/>
        </p:nvGrpSpPr>
        <p:grpSpPr>
          <a:xfrm>
            <a:off x="179513" y="1507093"/>
            <a:ext cx="8740729" cy="1224136"/>
            <a:chOff x="179513" y="1507093"/>
            <a:chExt cx="8740729" cy="1224136"/>
          </a:xfrm>
        </p:grpSpPr>
        <p:grpSp>
          <p:nvGrpSpPr>
            <p:cNvPr id="16" name="Groupe 15">
              <a:extLst>
                <a:ext uri="{FF2B5EF4-FFF2-40B4-BE49-F238E27FC236}">
                  <a16:creationId xmlns:a16="http://schemas.microsoft.com/office/drawing/2014/main" id="{578F0FBE-573B-4FC7-8910-39851BFA65A6}"/>
                </a:ext>
              </a:extLst>
            </p:cNvPr>
            <p:cNvGrpSpPr/>
            <p:nvPr/>
          </p:nvGrpSpPr>
          <p:grpSpPr>
            <a:xfrm>
              <a:off x="179513" y="1628801"/>
              <a:ext cx="3676650" cy="1102428"/>
              <a:chOff x="179513" y="1628801"/>
              <a:chExt cx="3676650" cy="1102428"/>
            </a:xfrm>
          </p:grpSpPr>
          <p:pic>
            <p:nvPicPr>
              <p:cNvPr id="18" name="Image 17">
                <a:extLst>
                  <a:ext uri="{FF2B5EF4-FFF2-40B4-BE49-F238E27FC236}">
                    <a16:creationId xmlns:a16="http://schemas.microsoft.com/office/drawing/2014/main" id="{D5B5EA37-E4D8-477E-9C4E-EFE9A3D5DE68}"/>
                  </a:ext>
                </a:extLst>
              </p:cNvPr>
              <p:cNvPicPr>
                <a:picLocks noChangeAspect="1"/>
              </p:cNvPicPr>
              <p:nvPr/>
            </p:nvPicPr>
            <p:blipFill>
              <a:blip r:embed="rId5"/>
              <a:stretch>
                <a:fillRect/>
              </a:stretch>
            </p:blipFill>
            <p:spPr>
              <a:xfrm>
                <a:off x="179513" y="1628801"/>
                <a:ext cx="1800200" cy="721428"/>
              </a:xfrm>
              <a:prstGeom prst="rect">
                <a:avLst/>
              </a:prstGeom>
            </p:spPr>
          </p:pic>
          <p:pic>
            <p:nvPicPr>
              <p:cNvPr id="19" name="Image 18">
                <a:hlinkClick r:id="rId6"/>
                <a:extLst>
                  <a:ext uri="{FF2B5EF4-FFF2-40B4-BE49-F238E27FC236}">
                    <a16:creationId xmlns:a16="http://schemas.microsoft.com/office/drawing/2014/main" id="{61312961-7766-4831-801D-E72DA084146E}"/>
                  </a:ext>
                </a:extLst>
              </p:cNvPr>
              <p:cNvPicPr>
                <a:picLocks noChangeAspect="1"/>
              </p:cNvPicPr>
              <p:nvPr/>
            </p:nvPicPr>
            <p:blipFill>
              <a:blip r:embed="rId7"/>
              <a:stretch>
                <a:fillRect/>
              </a:stretch>
            </p:blipFill>
            <p:spPr>
              <a:xfrm>
                <a:off x="179513" y="2350229"/>
                <a:ext cx="3676650" cy="381000"/>
              </a:xfrm>
              <a:prstGeom prst="rect">
                <a:avLst/>
              </a:prstGeom>
            </p:spPr>
          </p:pic>
        </p:grpSp>
        <p:pic>
          <p:nvPicPr>
            <p:cNvPr id="17" name="Picture 2" descr="Your QR Code">
              <a:extLst>
                <a:ext uri="{FF2B5EF4-FFF2-40B4-BE49-F238E27FC236}">
                  <a16:creationId xmlns:a16="http://schemas.microsoft.com/office/drawing/2014/main" id="{A0863DA8-EB8F-40E5-B39B-00654FC4FED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160" t="7160" r="7160" b="7160"/>
            <a:stretch/>
          </p:blipFill>
          <p:spPr bwMode="auto">
            <a:xfrm>
              <a:off x="7696106" y="1507093"/>
              <a:ext cx="1224136" cy="1224136"/>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ZoneTexte 19">
            <a:extLst>
              <a:ext uri="{FF2B5EF4-FFF2-40B4-BE49-F238E27FC236}">
                <a16:creationId xmlns:a16="http://schemas.microsoft.com/office/drawing/2014/main" id="{15DECDCB-C45B-4856-881C-2ABA21001B95}"/>
              </a:ext>
            </a:extLst>
          </p:cNvPr>
          <p:cNvSpPr txBox="1"/>
          <p:nvPr/>
        </p:nvSpPr>
        <p:spPr>
          <a:xfrm>
            <a:off x="145652" y="3017489"/>
            <a:ext cx="8686800" cy="646331"/>
          </a:xfrm>
          <a:prstGeom prst="rect">
            <a:avLst/>
          </a:prstGeom>
          <a:noFill/>
        </p:spPr>
        <p:txBody>
          <a:bodyPr wrap="square" rtlCol="0">
            <a:spAutoFit/>
          </a:bodyPr>
          <a:lstStyle/>
          <a:p>
            <a:r>
              <a:rPr lang="fr-FR" b="1" u="sng" dirty="0"/>
              <a:t>Volume horaire de référence</a:t>
            </a:r>
            <a:r>
              <a:rPr lang="fr-FR" b="1" dirty="0"/>
              <a:t> : </a:t>
            </a:r>
          </a:p>
          <a:p>
            <a:r>
              <a:rPr lang="fr-FR" b="1" dirty="0"/>
              <a:t>	</a:t>
            </a:r>
            <a:r>
              <a:rPr lang="fr-FR" dirty="0"/>
              <a:t>55 semaines d’enseignement, 14 semaines de PFMP et 3 semaines d’examen</a:t>
            </a:r>
          </a:p>
        </p:txBody>
      </p:sp>
      <p:pic>
        <p:nvPicPr>
          <p:cNvPr id="3" name="Image 2">
            <a:extLst>
              <a:ext uri="{FF2B5EF4-FFF2-40B4-BE49-F238E27FC236}">
                <a16:creationId xmlns:a16="http://schemas.microsoft.com/office/drawing/2014/main" id="{A4C12999-B570-4338-90CB-D4E7181F695A}"/>
              </a:ext>
            </a:extLst>
          </p:cNvPr>
          <p:cNvPicPr>
            <a:picLocks noChangeAspect="1"/>
          </p:cNvPicPr>
          <p:nvPr/>
        </p:nvPicPr>
        <p:blipFill>
          <a:blip r:embed="rId9"/>
          <a:stretch>
            <a:fillRect/>
          </a:stretch>
        </p:blipFill>
        <p:spPr>
          <a:xfrm>
            <a:off x="0" y="3681380"/>
            <a:ext cx="9144000" cy="779951"/>
          </a:xfrm>
          <a:prstGeom prst="rect">
            <a:avLst/>
          </a:prstGeom>
        </p:spPr>
      </p:pic>
      <p:pic>
        <p:nvPicPr>
          <p:cNvPr id="8" name="Image 7">
            <a:extLst>
              <a:ext uri="{FF2B5EF4-FFF2-40B4-BE49-F238E27FC236}">
                <a16:creationId xmlns:a16="http://schemas.microsoft.com/office/drawing/2014/main" id="{6CD503F2-93A9-4F85-A5B2-424740A1CECA}"/>
              </a:ext>
            </a:extLst>
          </p:cNvPr>
          <p:cNvPicPr>
            <a:picLocks noChangeAspect="1"/>
          </p:cNvPicPr>
          <p:nvPr/>
        </p:nvPicPr>
        <p:blipFill>
          <a:blip r:embed="rId10"/>
          <a:stretch>
            <a:fillRect/>
          </a:stretch>
        </p:blipFill>
        <p:spPr>
          <a:xfrm>
            <a:off x="0" y="4443835"/>
            <a:ext cx="9144000" cy="318433"/>
          </a:xfrm>
          <a:prstGeom prst="rect">
            <a:avLst/>
          </a:prstGeom>
        </p:spPr>
      </p:pic>
    </p:spTree>
    <p:extLst>
      <p:ext uri="{BB962C8B-B14F-4D97-AF65-F5344CB8AC3E}">
        <p14:creationId xmlns:p14="http://schemas.microsoft.com/office/powerpoint/2010/main" val="376727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subTnLst>
                                    <p:animClr clrSpc="rgb" dir="cw">
                                      <p:cBhvr override="childStyle">
                                        <p:cTn dur="1" fill="hold" display="0" masterRel="nextClick" afterEffect="1"/>
                                        <p:tgtEl>
                                          <p:spTgt spid="7"/>
                                        </p:tgtEl>
                                        <p:attrNameLst>
                                          <p:attrName>ppt_c</p:attrName>
                                        </p:attrNameLst>
                                      </p:cBhvr>
                                      <p:to>
                                        <a:schemeClr val="bg1"/>
                                      </p:to>
                                    </p:animClr>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nimClr clrSpc="rgb" dir="cw">
                                      <p:cBhvr override="childStyle">
                                        <p:cTn dur="1" fill="hold" display="0" masterRel="nextClick" afterEffect="1"/>
                                        <p:tgtEl>
                                          <p:spTgt spid="9"/>
                                        </p:tgtEl>
                                        <p:attrNameLst>
                                          <p:attrName>ppt_c</p:attrName>
                                        </p:attrNameLst>
                                      </p:cBhvr>
                                      <p:to>
                                        <a:schemeClr val="bg1"/>
                                      </p:to>
                                    </p:animClr>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1BEBFC-6189-4E0F-A872-9604F2F012F6}"/>
              </a:ext>
            </a:extLst>
          </p:cNvPr>
          <p:cNvSpPr>
            <a:spLocks noGrp="1"/>
          </p:cNvSpPr>
          <p:nvPr>
            <p:ph type="title"/>
          </p:nvPr>
        </p:nvSpPr>
        <p:spPr>
          <a:xfrm>
            <a:off x="223758" y="139661"/>
            <a:ext cx="8696484" cy="721428"/>
          </a:xfrm>
        </p:spPr>
        <p:txBody>
          <a:bodyPr>
            <a:noAutofit/>
          </a:bodyPr>
          <a:lstStyle/>
          <a:p>
            <a:pPr algn="ctr"/>
            <a:r>
              <a:rPr lang="fr-FR" altLang="fr-FR" sz="2200" dirty="0">
                <a:solidFill>
                  <a:srgbClr val="5AB88F"/>
                </a:solidFill>
              </a:rPr>
              <a:t>Classe de seconde : r</a:t>
            </a:r>
            <a:r>
              <a:rPr lang="fr-FR" sz="2200" dirty="0">
                <a:solidFill>
                  <a:srgbClr val="5AB88F"/>
                </a:solidFill>
              </a:rPr>
              <a:t>ésolution d’un problème du premier degré</a:t>
            </a:r>
          </a:p>
        </p:txBody>
      </p:sp>
      <p:sp>
        <p:nvSpPr>
          <p:cNvPr id="4" name="Espace réservé du numéro de diapositive 3">
            <a:extLst>
              <a:ext uri="{FF2B5EF4-FFF2-40B4-BE49-F238E27FC236}">
                <a16:creationId xmlns:a16="http://schemas.microsoft.com/office/drawing/2014/main" id="{8E4003B5-5B02-425F-82AF-C21C3A99ED18}"/>
              </a:ext>
            </a:extLst>
          </p:cNvPr>
          <p:cNvSpPr>
            <a:spLocks noGrp="1"/>
          </p:cNvSpPr>
          <p:nvPr>
            <p:ph type="sldNum" sz="quarter" idx="12"/>
          </p:nvPr>
        </p:nvSpPr>
        <p:spPr>
          <a:xfrm>
            <a:off x="8149942" y="6353214"/>
            <a:ext cx="450457" cy="365125"/>
          </a:xfrm>
        </p:spPr>
        <p:txBody>
          <a:bodyPr/>
          <a:lstStyle/>
          <a:p>
            <a:fld id="{A786685B-2977-D546-9E3D-3CA676A47F0C}" type="slidenum">
              <a:rPr lang="fr-FR" smtClean="0"/>
              <a:t>50</a:t>
            </a:fld>
            <a:endParaRPr lang="fr-FR"/>
          </a:p>
        </p:txBody>
      </p:sp>
      <p:pic>
        <p:nvPicPr>
          <p:cNvPr id="5" name="Image 4">
            <a:extLst>
              <a:ext uri="{FF2B5EF4-FFF2-40B4-BE49-F238E27FC236}">
                <a16:creationId xmlns:a16="http://schemas.microsoft.com/office/drawing/2014/main" id="{CB9FAD3D-7D98-47B1-A202-5232B6CD5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998" y="5966548"/>
            <a:ext cx="1393241" cy="708563"/>
          </a:xfrm>
          <a:prstGeom prst="rect">
            <a:avLst/>
          </a:prstGeom>
        </p:spPr>
      </p:pic>
      <p:sp>
        <p:nvSpPr>
          <p:cNvPr id="6" name="ZoneTexte 5">
            <a:extLst>
              <a:ext uri="{FF2B5EF4-FFF2-40B4-BE49-F238E27FC236}">
                <a16:creationId xmlns:a16="http://schemas.microsoft.com/office/drawing/2014/main" id="{FA60785F-8C97-4852-B386-1C3CBBA810E9}"/>
              </a:ext>
            </a:extLst>
          </p:cNvPr>
          <p:cNvSpPr txBox="1"/>
          <p:nvPr/>
        </p:nvSpPr>
        <p:spPr>
          <a:xfrm>
            <a:off x="228600" y="544217"/>
            <a:ext cx="8686800" cy="369332"/>
          </a:xfrm>
          <a:prstGeom prst="rect">
            <a:avLst/>
          </a:prstGeom>
          <a:noFill/>
        </p:spPr>
        <p:txBody>
          <a:bodyPr wrap="square" rtlCol="0">
            <a:spAutoFit/>
          </a:bodyPr>
          <a:lstStyle/>
          <a:p>
            <a:pPr>
              <a:spcBef>
                <a:spcPts val="0"/>
              </a:spcBef>
              <a:spcAft>
                <a:spcPts val="600"/>
              </a:spcAft>
            </a:pPr>
            <a:r>
              <a:rPr lang="fr-FR" b="1" u="sng" dirty="0"/>
              <a:t>Capacités et connaissances</a:t>
            </a:r>
            <a:endParaRPr lang="fr-FR" dirty="0"/>
          </a:p>
        </p:txBody>
      </p:sp>
      <p:graphicFrame>
        <p:nvGraphicFramePr>
          <p:cNvPr id="7" name="Tableau 6">
            <a:extLst>
              <a:ext uri="{FF2B5EF4-FFF2-40B4-BE49-F238E27FC236}">
                <a16:creationId xmlns:a16="http://schemas.microsoft.com/office/drawing/2014/main" id="{27FC029C-0AEA-4AAA-B045-8523BC792D67}"/>
              </a:ext>
            </a:extLst>
          </p:cNvPr>
          <p:cNvGraphicFramePr>
            <a:graphicFrameLocks noGrp="1"/>
          </p:cNvGraphicFramePr>
          <p:nvPr>
            <p:extLst>
              <p:ext uri="{D42A27DB-BD31-4B8C-83A1-F6EECF244321}">
                <p14:modId xmlns:p14="http://schemas.microsoft.com/office/powerpoint/2010/main" val="3968567620"/>
              </p:ext>
            </p:extLst>
          </p:nvPr>
        </p:nvGraphicFramePr>
        <p:xfrm>
          <a:off x="228600" y="914053"/>
          <a:ext cx="8519864" cy="2559800"/>
        </p:xfrm>
        <a:graphic>
          <a:graphicData uri="http://schemas.openxmlformats.org/drawingml/2006/table">
            <a:tbl>
              <a:tblPr firstRow="1" firstCol="1" bandRow="1">
                <a:tableStyleId>{17292A2E-F333-43FB-9621-5CBBE7FDCDCB}</a:tableStyleId>
              </a:tblPr>
              <a:tblGrid>
                <a:gridCol w="4108389">
                  <a:extLst>
                    <a:ext uri="{9D8B030D-6E8A-4147-A177-3AD203B41FA5}">
                      <a16:colId xmlns:a16="http://schemas.microsoft.com/office/drawing/2014/main" val="1294135840"/>
                    </a:ext>
                  </a:extLst>
                </a:gridCol>
                <a:gridCol w="4411475">
                  <a:extLst>
                    <a:ext uri="{9D8B030D-6E8A-4147-A177-3AD203B41FA5}">
                      <a16:colId xmlns:a16="http://schemas.microsoft.com/office/drawing/2014/main" val="278741716"/>
                    </a:ext>
                  </a:extLst>
                </a:gridCol>
              </a:tblGrid>
              <a:tr h="377813">
                <a:tc>
                  <a:txBody>
                    <a:bodyPr/>
                    <a:lstStyle/>
                    <a:p>
                      <a:pPr marL="56515" indent="-6350" algn="ctr">
                        <a:lnSpc>
                          <a:spcPct val="107000"/>
                        </a:lnSpc>
                        <a:spcAft>
                          <a:spcPts val="0"/>
                        </a:spcAft>
                      </a:pPr>
                      <a:r>
                        <a:rPr lang="fr-FR" sz="1400" b="0" dirty="0">
                          <a:effectLst/>
                        </a:rPr>
                        <a:t>Capacités</a:t>
                      </a:r>
                      <a:endParaRPr lang="fr-FR" sz="12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57150" marT="31115" marB="0" anchor="ctr"/>
                </a:tc>
                <a:tc>
                  <a:txBody>
                    <a:bodyPr/>
                    <a:lstStyle/>
                    <a:p>
                      <a:pPr marL="635" indent="-6350" algn="ctr">
                        <a:lnSpc>
                          <a:spcPct val="107000"/>
                        </a:lnSpc>
                        <a:spcAft>
                          <a:spcPts val="0"/>
                        </a:spcAft>
                      </a:pPr>
                      <a:r>
                        <a:rPr lang="fr-FR" sz="1400" b="0" dirty="0">
                          <a:effectLst/>
                        </a:rPr>
                        <a:t>Connaissances</a:t>
                      </a:r>
                      <a:endParaRPr lang="fr-FR" sz="12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57150" marT="31115" marB="0" anchor="ctr"/>
                </a:tc>
                <a:extLst>
                  <a:ext uri="{0D108BD9-81ED-4DB2-BD59-A6C34878D82A}">
                    <a16:rowId xmlns:a16="http://schemas.microsoft.com/office/drawing/2014/main" val="2346645779"/>
                  </a:ext>
                </a:extLst>
              </a:tr>
              <a:tr h="2138037">
                <a:tc>
                  <a:txBody>
                    <a:bodyPr/>
                    <a:lstStyle/>
                    <a:p>
                      <a:pPr marL="6350" indent="-6350" algn="l">
                        <a:lnSpc>
                          <a:spcPct val="99000"/>
                        </a:lnSpc>
                        <a:spcAft>
                          <a:spcPts val="0"/>
                        </a:spcAft>
                      </a:pPr>
                      <a:r>
                        <a:rPr lang="fr-FR" sz="1400" b="0" dirty="0">
                          <a:effectLst/>
                        </a:rPr>
                        <a:t>Traduire un problème par une équation ou une inéquation du premier degré à une inconnue. </a:t>
                      </a:r>
                      <a:endParaRPr lang="fr-FR" sz="1600" b="0" dirty="0">
                        <a:effectLst/>
                      </a:endParaRPr>
                    </a:p>
                    <a:p>
                      <a:pPr marL="6350" indent="-6350" algn="l">
                        <a:lnSpc>
                          <a:spcPct val="107000"/>
                        </a:lnSpc>
                        <a:spcAft>
                          <a:spcPts val="0"/>
                        </a:spcAft>
                      </a:pPr>
                      <a:r>
                        <a:rPr lang="fr-FR" sz="1400" b="0" dirty="0">
                          <a:effectLst/>
                        </a:rPr>
                        <a:t> </a:t>
                      </a:r>
                      <a:endParaRPr lang="fr-FR" sz="1600" b="0" dirty="0">
                        <a:effectLst/>
                      </a:endParaRPr>
                    </a:p>
                    <a:p>
                      <a:pPr marL="6350" indent="-6350" algn="l">
                        <a:lnSpc>
                          <a:spcPct val="107000"/>
                        </a:lnSpc>
                        <a:spcAft>
                          <a:spcPts val="0"/>
                        </a:spcAft>
                      </a:pPr>
                      <a:r>
                        <a:rPr lang="fr-FR" sz="1400" b="0" dirty="0">
                          <a:effectLst/>
                        </a:rPr>
                        <a:t>Résoudre algébriquement, graphiquement sans ou </a:t>
                      </a:r>
                      <a:endParaRPr lang="fr-FR" sz="1600" b="0" dirty="0">
                        <a:effectLst/>
                      </a:endParaRPr>
                    </a:p>
                    <a:p>
                      <a:pPr marL="6350" marR="1270" indent="-6350" algn="l">
                        <a:lnSpc>
                          <a:spcPct val="99000"/>
                        </a:lnSpc>
                        <a:spcAft>
                          <a:spcPts val="720"/>
                        </a:spcAft>
                      </a:pPr>
                      <a:r>
                        <a:rPr lang="fr-FR" sz="1400" b="0" dirty="0">
                          <a:effectLst/>
                        </a:rPr>
                        <a:t>avec outils numériques (grapheur, solveur, tableur) : </a:t>
                      </a:r>
                      <a:endParaRPr lang="fr-FR" sz="1600" b="0" dirty="0">
                        <a:effectLst/>
                      </a:endParaRPr>
                    </a:p>
                    <a:p>
                      <a:pPr marL="342900" lvl="0" indent="-342900" algn="l" fontAlgn="base">
                        <a:lnSpc>
                          <a:spcPct val="99000"/>
                        </a:lnSpc>
                        <a:spcAft>
                          <a:spcPts val="720"/>
                        </a:spcAft>
                        <a:buClr>
                          <a:srgbClr val="0061AC"/>
                        </a:buClr>
                        <a:buSzPts val="1200"/>
                        <a:buFont typeface="Wingdings" panose="05000000000000000000" pitchFamily="2" charset="2"/>
                        <a:buChar char=""/>
                      </a:pPr>
                      <a:r>
                        <a:rPr lang="fr-FR" sz="1400" b="0" u="none" strike="noStrike" dirty="0">
                          <a:effectLst/>
                          <a:uFill>
                            <a:solidFill>
                              <a:srgbClr val="000000"/>
                            </a:solidFill>
                          </a:uFill>
                        </a:rPr>
                        <a:t>une équation du premier degré à une inconnue ; </a:t>
                      </a:r>
                      <a:endParaRPr lang="fr-FR" sz="1600" b="0" u="none" strike="noStrike" dirty="0">
                        <a:effectLst/>
                        <a:uFill>
                          <a:solidFill>
                            <a:srgbClr val="000000"/>
                          </a:solidFill>
                        </a:uFill>
                      </a:endParaRPr>
                    </a:p>
                    <a:p>
                      <a:pPr marL="342900" lvl="0" indent="-342900" algn="l" fontAlgn="base">
                        <a:lnSpc>
                          <a:spcPct val="99000"/>
                        </a:lnSpc>
                        <a:spcAft>
                          <a:spcPts val="315"/>
                        </a:spcAft>
                        <a:buClr>
                          <a:srgbClr val="0061AC"/>
                        </a:buClr>
                        <a:buSzPts val="1200"/>
                        <a:buFont typeface="Wingdings" panose="05000000000000000000" pitchFamily="2" charset="2"/>
                        <a:buChar char=""/>
                      </a:pPr>
                      <a:r>
                        <a:rPr lang="fr-FR" sz="1400" b="0" u="none" strike="noStrike" dirty="0">
                          <a:effectLst/>
                          <a:uFill>
                            <a:solidFill>
                              <a:srgbClr val="000000"/>
                            </a:solidFill>
                          </a:uFill>
                        </a:rPr>
                        <a:t>une inéquation du premier degré à une inconnue. </a:t>
                      </a:r>
                      <a:endParaRPr lang="fr-FR" sz="1600" b="0" u="none" strike="noStrike" dirty="0">
                        <a:effectLst/>
                        <a:uFill>
                          <a:solidFill>
                            <a:srgbClr val="000000"/>
                          </a:solidFill>
                        </a:uFill>
                      </a:endParaRPr>
                    </a:p>
                    <a:p>
                      <a:pPr marL="6350" indent="-6350" algn="l">
                        <a:lnSpc>
                          <a:spcPct val="99000"/>
                        </a:lnSpc>
                        <a:spcAft>
                          <a:spcPts val="300"/>
                        </a:spcAft>
                      </a:pPr>
                      <a:r>
                        <a:rPr lang="fr-FR" sz="1400" b="0" dirty="0">
                          <a:effectLst/>
                        </a:rPr>
                        <a:t>Choisir et mettre en œuvre une méthode de résolution adaptée au problème. </a:t>
                      </a:r>
                      <a:endParaRPr lang="fr-FR" sz="1600" b="0" dirty="0">
                        <a:effectLst/>
                      </a:endParaRPr>
                    </a:p>
                  </a:txBody>
                  <a:tcPr marL="67945" marR="57150" marT="31115" marB="0">
                    <a:lnR w="12700" cap="flat" cmpd="sng" algn="ctr">
                      <a:solidFill>
                        <a:schemeClr val="tx1"/>
                      </a:solidFill>
                      <a:prstDash val="solid"/>
                      <a:round/>
                      <a:headEnd type="none" w="med" len="med"/>
                      <a:tailEnd type="none" w="med" len="med"/>
                    </a:lnR>
                  </a:tcPr>
                </a:tc>
                <a:tc>
                  <a:txBody>
                    <a:bodyPr/>
                    <a:lstStyle/>
                    <a:p>
                      <a:pPr marL="635" indent="-6350" algn="l">
                        <a:lnSpc>
                          <a:spcPct val="107000"/>
                        </a:lnSpc>
                        <a:spcAft>
                          <a:spcPts val="190"/>
                        </a:spcAft>
                      </a:pPr>
                      <a:r>
                        <a:rPr lang="fr-FR" sz="1400" b="0" dirty="0">
                          <a:effectLst/>
                        </a:rPr>
                        <a:t>Équation du premier degré à une inconnue. </a:t>
                      </a:r>
                      <a:endParaRPr lang="fr-FR" sz="1600" b="0" dirty="0">
                        <a:effectLst/>
                      </a:endParaRPr>
                    </a:p>
                    <a:p>
                      <a:pPr marL="635" indent="-6350" algn="l">
                        <a:lnSpc>
                          <a:spcPct val="107000"/>
                        </a:lnSpc>
                        <a:spcAft>
                          <a:spcPts val="175"/>
                        </a:spcAft>
                      </a:pPr>
                      <a:r>
                        <a:rPr lang="fr-FR" sz="1400" b="0" dirty="0">
                          <a:effectLst/>
                        </a:rPr>
                        <a:t>Inéquation du premier degré à une inconnue. </a:t>
                      </a:r>
                      <a:endParaRPr lang="fr-FR" sz="1600" b="0" dirty="0">
                        <a:effectLst/>
                      </a:endParaRPr>
                    </a:p>
                    <a:p>
                      <a:pPr marL="635" indent="-6350" algn="l">
                        <a:lnSpc>
                          <a:spcPct val="107000"/>
                        </a:lnSpc>
                        <a:spcAft>
                          <a:spcPts val="190"/>
                        </a:spcAft>
                      </a:pPr>
                      <a:r>
                        <a:rPr lang="fr-FR" sz="1400" b="0" dirty="0">
                          <a:effectLst/>
                        </a:rPr>
                        <a:t> </a:t>
                      </a:r>
                      <a:endParaRPr lang="fr-FR" sz="1600" b="0" dirty="0">
                        <a:effectLst/>
                      </a:endParaRPr>
                    </a:p>
                    <a:p>
                      <a:pPr marL="635" indent="-6350" algn="l">
                        <a:lnSpc>
                          <a:spcPct val="107000"/>
                        </a:lnSpc>
                        <a:spcAft>
                          <a:spcPts val="190"/>
                        </a:spcAft>
                      </a:pPr>
                      <a:r>
                        <a:rPr lang="fr-FR" sz="1400" b="0" dirty="0">
                          <a:effectLst/>
                        </a:rPr>
                        <a:t> </a:t>
                      </a:r>
                      <a:endParaRPr lang="fr-FR" sz="1600" b="0" dirty="0">
                        <a:effectLst/>
                      </a:endParaRPr>
                    </a:p>
                    <a:p>
                      <a:pPr marL="635" indent="-6350" algn="l">
                        <a:lnSpc>
                          <a:spcPct val="107000"/>
                        </a:lnSpc>
                        <a:spcAft>
                          <a:spcPts val="190"/>
                        </a:spcAft>
                      </a:pPr>
                      <a:r>
                        <a:rPr lang="fr-FR" sz="1400" b="0" dirty="0">
                          <a:effectLst/>
                        </a:rPr>
                        <a:t> </a:t>
                      </a:r>
                      <a:endParaRPr lang="fr-FR" sz="1600" b="0" dirty="0">
                        <a:effectLst/>
                      </a:endParaRPr>
                    </a:p>
                    <a:p>
                      <a:pPr marL="635" indent="-6350" algn="l">
                        <a:lnSpc>
                          <a:spcPct val="107000"/>
                        </a:lnSpc>
                        <a:spcAft>
                          <a:spcPts val="190"/>
                        </a:spcAft>
                      </a:pPr>
                      <a:r>
                        <a:rPr lang="fr-FR" sz="1400" b="0" dirty="0">
                          <a:effectLst/>
                        </a:rPr>
                        <a:t> </a:t>
                      </a:r>
                      <a:endParaRPr lang="fr-FR" sz="1600" b="0" dirty="0">
                        <a:effectLst/>
                      </a:endParaRPr>
                    </a:p>
                    <a:p>
                      <a:pPr marL="635" indent="-6350" algn="l">
                        <a:lnSpc>
                          <a:spcPct val="107000"/>
                        </a:lnSpc>
                        <a:spcAft>
                          <a:spcPts val="190"/>
                        </a:spcAft>
                      </a:pPr>
                      <a:r>
                        <a:rPr lang="fr-FR" sz="1400" b="0" dirty="0">
                          <a:effectLst/>
                        </a:rPr>
                        <a:t> </a:t>
                      </a:r>
                      <a:endParaRPr lang="fr-FR" sz="1600" b="0" dirty="0">
                        <a:effectLst/>
                      </a:endParaRPr>
                    </a:p>
                    <a:p>
                      <a:pPr marL="635" indent="-6350" algn="l">
                        <a:lnSpc>
                          <a:spcPct val="107000"/>
                        </a:lnSpc>
                        <a:spcAft>
                          <a:spcPts val="190"/>
                        </a:spcAft>
                      </a:pPr>
                      <a:r>
                        <a:rPr lang="fr-FR" sz="1400" b="0" dirty="0">
                          <a:effectLst/>
                        </a:rPr>
                        <a:t>Intervalles de R. </a:t>
                      </a:r>
                      <a:endParaRPr lang="fr-FR" sz="1600" b="0" dirty="0">
                        <a:effectLst/>
                      </a:endParaRPr>
                    </a:p>
                  </a:txBody>
                  <a:tcPr marL="67945" marR="57150" marT="31115"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509886601"/>
                  </a:ext>
                </a:extLst>
              </a:tr>
            </a:tbl>
          </a:graphicData>
        </a:graphic>
      </p:graphicFrame>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BB7B2110-8B45-4974-9209-EC70B90B045F}"/>
                  </a:ext>
                </a:extLst>
              </p:cNvPr>
              <p:cNvSpPr txBox="1"/>
              <p:nvPr/>
            </p:nvSpPr>
            <p:spPr>
              <a:xfrm>
                <a:off x="228600" y="3477779"/>
                <a:ext cx="8686800" cy="2893100"/>
              </a:xfrm>
              <a:prstGeom prst="rect">
                <a:avLst/>
              </a:prstGeom>
              <a:noFill/>
            </p:spPr>
            <p:txBody>
              <a:bodyPr wrap="square" rtlCol="0">
                <a:spAutoFit/>
              </a:bodyPr>
              <a:lstStyle/>
              <a:p>
                <a:pPr>
                  <a:spcBef>
                    <a:spcPts val="0"/>
                  </a:spcBef>
                  <a:spcAft>
                    <a:spcPts val="400"/>
                  </a:spcAft>
                </a:pPr>
                <a:r>
                  <a:rPr lang="fr-FR" b="1" u="sng" dirty="0"/>
                  <a:t>Exemple d’algorithme </a:t>
                </a:r>
              </a:p>
              <a:p>
                <a:pPr marL="285750" indent="-285750">
                  <a:spcAft>
                    <a:spcPts val="400"/>
                  </a:spcAft>
                  <a:buFont typeface="Wingdings" panose="05000000000000000000" pitchFamily="2" charset="2"/>
                  <a:buChar char="§"/>
                </a:pPr>
                <a:r>
                  <a:rPr lang="fr-FR" dirty="0"/>
                  <a:t>Formaliser par un organigramme la résolution d’une inéquation du premier degré à une inconnue du type</a:t>
                </a:r>
                <a:r>
                  <a:rPr lang="fr-FR" i="1" dirty="0"/>
                  <a:t> </a:t>
                </a:r>
                <a14:m>
                  <m:oMath xmlns:m="http://schemas.openxmlformats.org/officeDocument/2006/math">
                    <m:r>
                      <a:rPr lang="fr-FR" i="1">
                        <a:latin typeface="Cambria Math" panose="02040503050406030204" pitchFamily="18" charset="0"/>
                      </a:rPr>
                      <m:t>𝑎𝑥</m:t>
                    </m:r>
                    <m:r>
                      <a:rPr lang="fr-FR" i="1">
                        <a:latin typeface="Cambria Math" panose="02040503050406030204" pitchFamily="18" charset="0"/>
                        <a:ea typeface="Cambria Math" panose="02040503050406030204" pitchFamily="18" charset="0"/>
                      </a:rPr>
                      <m:t>≤</m:t>
                    </m:r>
                    <m:r>
                      <a:rPr lang="fr-FR" i="1">
                        <a:latin typeface="Cambria Math" panose="02040503050406030204" pitchFamily="18" charset="0"/>
                        <a:ea typeface="Cambria Math" panose="02040503050406030204" pitchFamily="18" charset="0"/>
                      </a:rPr>
                      <m:t>𝑏</m:t>
                    </m:r>
                  </m:oMath>
                </a14:m>
                <a:r>
                  <a:rPr lang="fr-FR" dirty="0"/>
                  <a:t>. </a:t>
                </a:r>
              </a:p>
              <a:p>
                <a:pPr>
                  <a:spcBef>
                    <a:spcPts val="0"/>
                  </a:spcBef>
                  <a:spcAft>
                    <a:spcPts val="400"/>
                  </a:spcAft>
                </a:pPr>
                <a:r>
                  <a:rPr lang="fr-FR" b="1" u="sng" dirty="0"/>
                  <a:t>Commentaires </a:t>
                </a:r>
              </a:p>
              <a:p>
                <a:pPr>
                  <a:spcAft>
                    <a:spcPts val="400"/>
                  </a:spcAft>
                </a:pPr>
                <a:r>
                  <a:rPr lang="fr-FR" dirty="0"/>
                  <a:t>Aucune virtuosité calculatoire n’est attendue pour la méthode algébrique. </a:t>
                </a:r>
              </a:p>
              <a:p>
                <a:pPr>
                  <a:spcAft>
                    <a:spcPts val="400"/>
                  </a:spcAft>
                </a:pPr>
                <a:r>
                  <a:rPr lang="fr-FR" b="1" u="sng" dirty="0"/>
                  <a:t>Dans le cadre de la bivalence </a:t>
                </a:r>
              </a:p>
              <a:p>
                <a:pPr>
                  <a:spcAft>
                    <a:spcPts val="400"/>
                  </a:spcAft>
                </a:pPr>
                <a:r>
                  <a:rPr lang="fr-FR" dirty="0"/>
                  <a:t>Ce module est mis en œuvre dans les domaines </a:t>
                </a:r>
                <a:r>
                  <a:rPr lang="fr-FR" i="1" dirty="0"/>
                  <a:t>Mécanique</a:t>
                </a:r>
                <a:r>
                  <a:rPr lang="fr-FR" dirty="0"/>
                  <a:t> et </a:t>
                </a:r>
                <a:r>
                  <a:rPr lang="fr-FR" i="1" dirty="0"/>
                  <a:t>Électricité</a:t>
                </a:r>
                <a:r>
                  <a:rPr lang="fr-FR" dirty="0"/>
                  <a:t> du programme de physique-chimie. </a:t>
                </a:r>
              </a:p>
              <a:p>
                <a:pPr marL="285750" indent="-285750">
                  <a:buFont typeface="Wingdings" panose="05000000000000000000" pitchFamily="2" charset="2"/>
                  <a:buChar char="§"/>
                </a:pPr>
                <a:endParaRPr lang="fr-FR" dirty="0"/>
              </a:p>
            </p:txBody>
          </p:sp>
        </mc:Choice>
        <mc:Fallback xmlns="">
          <p:sp>
            <p:nvSpPr>
              <p:cNvPr id="8" name="ZoneTexte 7">
                <a:extLst>
                  <a:ext uri="{FF2B5EF4-FFF2-40B4-BE49-F238E27FC236}">
                    <a16:creationId xmlns:a16="http://schemas.microsoft.com/office/drawing/2014/main" id="{BB7B2110-8B45-4974-9209-EC70B90B045F}"/>
                  </a:ext>
                </a:extLst>
              </p:cNvPr>
              <p:cNvSpPr txBox="1">
                <a:spLocks noRot="1" noChangeAspect="1" noMove="1" noResize="1" noEditPoints="1" noAdjustHandles="1" noChangeArrowheads="1" noChangeShapeType="1" noTextEdit="1"/>
              </p:cNvSpPr>
              <p:nvPr/>
            </p:nvSpPr>
            <p:spPr>
              <a:xfrm>
                <a:off x="228600" y="3477779"/>
                <a:ext cx="8686800" cy="2893100"/>
              </a:xfrm>
              <a:prstGeom prst="rect">
                <a:avLst/>
              </a:prstGeom>
              <a:blipFill>
                <a:blip r:embed="rId3"/>
                <a:stretch>
                  <a:fillRect l="-632" t="-1266" r="-211"/>
                </a:stretch>
              </a:blipFill>
            </p:spPr>
            <p:txBody>
              <a:bodyPr/>
              <a:lstStyle/>
              <a:p>
                <a:r>
                  <a:rPr lang="fr-FR">
                    <a:noFill/>
                  </a:rPr>
                  <a:t> </a:t>
                </a:r>
              </a:p>
            </p:txBody>
          </p:sp>
        </mc:Fallback>
      </mc:AlternateContent>
      <p:pic>
        <p:nvPicPr>
          <p:cNvPr id="9" name="Image 8">
            <a:hlinkClick r:id="rId4" action="ppaction://hlinksldjump"/>
            <a:extLst>
              <a:ext uri="{FF2B5EF4-FFF2-40B4-BE49-F238E27FC236}">
                <a16:creationId xmlns:a16="http://schemas.microsoft.com/office/drawing/2014/main" id="{A268110E-30D3-45EB-8CB1-5E6B7A49A1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7587" y="4174254"/>
            <a:ext cx="780877" cy="780877"/>
          </a:xfrm>
          <a:prstGeom prst="rect">
            <a:avLst/>
          </a:prstGeom>
        </p:spPr>
      </p:pic>
    </p:spTree>
    <p:extLst>
      <p:ext uri="{BB962C8B-B14F-4D97-AF65-F5344CB8AC3E}">
        <p14:creationId xmlns:p14="http://schemas.microsoft.com/office/powerpoint/2010/main" val="310115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fade">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fade">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fade">
                                      <p:cBhvr>
                                        <p:cTn id="37" dur="500"/>
                                        <p:tgtEl>
                                          <p:spTgt spid="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fade">
                                      <p:cBhvr>
                                        <p:cTn id="42" dur="500"/>
                                        <p:tgtEl>
                                          <p:spTgt spid="8">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animEffect transition="in" filter="fade">
                                      <p:cBhvr>
                                        <p:cTn id="4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B69A832-B3E0-4B73-A84F-BA3A139FC0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5597" y="957845"/>
            <a:ext cx="1368152" cy="1368152"/>
          </a:xfrm>
          <a:prstGeom prst="rect">
            <a:avLst/>
          </a:prstGeom>
        </p:spPr>
      </p:pic>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059C791C-0C6A-451F-A21C-DDFDE9B55AC4}"/>
                  </a:ext>
                </a:extLst>
              </p:cNvPr>
              <p:cNvSpPr txBox="1"/>
              <p:nvPr/>
            </p:nvSpPr>
            <p:spPr>
              <a:xfrm>
                <a:off x="171708" y="103459"/>
                <a:ext cx="8736318" cy="646331"/>
              </a:xfrm>
              <a:prstGeom prst="rect">
                <a:avLst/>
              </a:prstGeom>
              <a:noFill/>
            </p:spPr>
            <p:txBody>
              <a:bodyPr wrap="square" rtlCol="0">
                <a:spAutoFit/>
              </a:bodyPr>
              <a:lstStyle/>
              <a:p>
                <a:pPr>
                  <a:spcAft>
                    <a:spcPts val="400"/>
                  </a:spcAft>
                </a:pPr>
                <a:r>
                  <a:rPr lang="fr-FR" b="1" u="sng" dirty="0"/>
                  <a:t>Exemple d’algorithme : </a:t>
                </a:r>
                <a:r>
                  <a:rPr lang="fr-FR" dirty="0"/>
                  <a:t>organigramme de la résolution d’une inéquation du premier degré à une inconnue du type </a:t>
                </a:r>
                <a14:m>
                  <m:oMath xmlns:m="http://schemas.openxmlformats.org/officeDocument/2006/math">
                    <m:r>
                      <a:rPr lang="fr-FR" b="0" i="1" smtClean="0">
                        <a:latin typeface="Cambria Math" panose="02040503050406030204" pitchFamily="18" charset="0"/>
                      </a:rPr>
                      <m:t>𝑎𝑥</m:t>
                    </m:r>
                    <m:r>
                      <a:rPr lang="fr-FR" b="0" i="1" smtClean="0">
                        <a:latin typeface="Cambria Math" panose="02040503050406030204" pitchFamily="18" charset="0"/>
                        <a:ea typeface="Cambria Math" panose="02040503050406030204" pitchFamily="18" charset="0"/>
                      </a:rPr>
                      <m:t>≤</m:t>
                    </m:r>
                    <m:r>
                      <a:rPr lang="fr-FR" b="0" i="1" smtClean="0">
                        <a:latin typeface="Cambria Math" panose="02040503050406030204" pitchFamily="18" charset="0"/>
                        <a:ea typeface="Cambria Math" panose="02040503050406030204" pitchFamily="18" charset="0"/>
                      </a:rPr>
                      <m:t>𝑏</m:t>
                    </m:r>
                  </m:oMath>
                </a14:m>
                <a:r>
                  <a:rPr lang="fr-FR" dirty="0"/>
                  <a:t>, avec a</a:t>
                </a:r>
                <a:r>
                  <a:rPr lang="en-US" dirty="0"/>
                  <a:t> ≠0)</a:t>
                </a:r>
                <a:r>
                  <a:rPr lang="fr-FR" dirty="0"/>
                  <a:t>. </a:t>
                </a:r>
              </a:p>
            </p:txBody>
          </p:sp>
        </mc:Choice>
        <mc:Fallback xmlns="">
          <p:sp>
            <p:nvSpPr>
              <p:cNvPr id="5" name="ZoneTexte 4">
                <a:extLst>
                  <a:ext uri="{FF2B5EF4-FFF2-40B4-BE49-F238E27FC236}">
                    <a16:creationId xmlns:a16="http://schemas.microsoft.com/office/drawing/2014/main" id="{059C791C-0C6A-451F-A21C-DDFDE9B55AC4}"/>
                  </a:ext>
                </a:extLst>
              </p:cNvPr>
              <p:cNvSpPr txBox="1">
                <a:spLocks noRot="1" noChangeAspect="1" noMove="1" noResize="1" noEditPoints="1" noAdjustHandles="1" noChangeArrowheads="1" noChangeShapeType="1" noTextEdit="1"/>
              </p:cNvSpPr>
              <p:nvPr/>
            </p:nvSpPr>
            <p:spPr>
              <a:xfrm>
                <a:off x="171708" y="103459"/>
                <a:ext cx="8736318" cy="646331"/>
              </a:xfrm>
              <a:prstGeom prst="rect">
                <a:avLst/>
              </a:prstGeom>
              <a:blipFill>
                <a:blip r:embed="rId3"/>
                <a:stretch>
                  <a:fillRect l="-558" t="-5660" r="-1186" b="-14151"/>
                </a:stretch>
              </a:blipFill>
            </p:spPr>
            <p:txBody>
              <a:bodyPr/>
              <a:lstStyle/>
              <a:p>
                <a:r>
                  <a:rPr lang="fr-FR">
                    <a:noFill/>
                  </a:rPr>
                  <a:t> </a:t>
                </a:r>
              </a:p>
            </p:txBody>
          </p:sp>
        </mc:Fallback>
      </mc:AlternateContent>
      <p:grpSp>
        <p:nvGrpSpPr>
          <p:cNvPr id="6" name="Groupe 5">
            <a:extLst>
              <a:ext uri="{FF2B5EF4-FFF2-40B4-BE49-F238E27FC236}">
                <a16:creationId xmlns:a16="http://schemas.microsoft.com/office/drawing/2014/main" id="{1441F845-2628-4AEF-B210-BC2C64AD5B31}"/>
              </a:ext>
            </a:extLst>
          </p:cNvPr>
          <p:cNvGrpSpPr/>
          <p:nvPr/>
        </p:nvGrpSpPr>
        <p:grpSpPr>
          <a:xfrm>
            <a:off x="472907" y="1218700"/>
            <a:ext cx="6174781" cy="4648860"/>
            <a:chOff x="0" y="0"/>
            <a:chExt cx="6174781" cy="4649230"/>
          </a:xfrm>
          <a:solidFill>
            <a:srgbClr val="7545A9"/>
          </a:solidFill>
        </p:grpSpPr>
        <p:cxnSp>
          <p:nvCxnSpPr>
            <p:cNvPr id="8" name="Connecteur droit avec flèche 7">
              <a:extLst>
                <a:ext uri="{FF2B5EF4-FFF2-40B4-BE49-F238E27FC236}">
                  <a16:creationId xmlns:a16="http://schemas.microsoft.com/office/drawing/2014/main" id="{94DA3FD2-E584-4387-BBF6-5EE880DA5BA6}"/>
                </a:ext>
              </a:extLst>
            </p:cNvPr>
            <p:cNvCxnSpPr/>
            <p:nvPr/>
          </p:nvCxnSpPr>
          <p:spPr>
            <a:xfrm flipH="1">
              <a:off x="1041807" y="936345"/>
              <a:ext cx="0" cy="238645"/>
            </a:xfrm>
            <a:prstGeom prst="straightConnector1">
              <a:avLst/>
            </a:prstGeom>
            <a:grpFill/>
            <a:ln w="19050">
              <a:solidFill>
                <a:srgbClr val="005E8B"/>
              </a:solidFill>
              <a:headEnd w="med" len="lg"/>
              <a:tailEnd type="stealth"/>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B4934A7D-0536-41C3-8056-59F0B19D98A6}"/>
                </a:ext>
              </a:extLst>
            </p:cNvPr>
            <p:cNvCxnSpPr/>
            <p:nvPr/>
          </p:nvCxnSpPr>
          <p:spPr>
            <a:xfrm flipH="1">
              <a:off x="1041807" y="343814"/>
              <a:ext cx="0" cy="238645"/>
            </a:xfrm>
            <a:prstGeom prst="straightConnector1">
              <a:avLst/>
            </a:prstGeom>
            <a:grpFill/>
            <a:ln w="19050">
              <a:solidFill>
                <a:srgbClr val="005E8B"/>
              </a:solidFill>
              <a:headEnd w="med" len="lg"/>
              <a:tailEnd type="stealth"/>
            </a:ln>
          </p:spPr>
          <p:style>
            <a:lnRef idx="1">
              <a:schemeClr val="accent1"/>
            </a:lnRef>
            <a:fillRef idx="0">
              <a:schemeClr val="accent1"/>
            </a:fillRef>
            <a:effectRef idx="0">
              <a:schemeClr val="accent1"/>
            </a:effectRef>
            <a:fontRef idx="minor">
              <a:schemeClr val="tx1"/>
            </a:fontRef>
          </p:style>
        </p:cxnSp>
        <p:grpSp>
          <p:nvGrpSpPr>
            <p:cNvPr id="12" name="Groupe 11">
              <a:extLst>
                <a:ext uri="{FF2B5EF4-FFF2-40B4-BE49-F238E27FC236}">
                  <a16:creationId xmlns:a16="http://schemas.microsoft.com/office/drawing/2014/main" id="{F285D22F-8901-46F0-AB19-14A2F671434C}"/>
                </a:ext>
              </a:extLst>
            </p:cNvPr>
            <p:cNvGrpSpPr/>
            <p:nvPr/>
          </p:nvGrpSpPr>
          <p:grpSpPr>
            <a:xfrm>
              <a:off x="0" y="0"/>
              <a:ext cx="6174781" cy="4649230"/>
              <a:chOff x="0" y="0"/>
              <a:chExt cx="6174781" cy="4649230"/>
            </a:xfrm>
            <a:grpFill/>
          </p:grpSpPr>
          <p:sp>
            <p:nvSpPr>
              <p:cNvPr id="13" name="Rectangle : coins arrondis 12">
                <a:extLst>
                  <a:ext uri="{FF2B5EF4-FFF2-40B4-BE49-F238E27FC236}">
                    <a16:creationId xmlns:a16="http://schemas.microsoft.com/office/drawing/2014/main" id="{84886DFB-83D8-494A-BEEB-F1F1868ACC08}"/>
                  </a:ext>
                </a:extLst>
              </p:cNvPr>
              <p:cNvSpPr/>
              <p:nvPr/>
            </p:nvSpPr>
            <p:spPr>
              <a:xfrm>
                <a:off x="438912" y="0"/>
                <a:ext cx="1200445" cy="336910"/>
              </a:xfrm>
              <a:prstGeom prst="roundRect">
                <a:avLst/>
              </a:prstGeom>
              <a:solidFill>
                <a:srgbClr val="5AB88F"/>
              </a:solidFill>
              <a:ln w="19050">
                <a:solidFill>
                  <a:srgbClr val="005E8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fr-FR" sz="1000" dirty="0">
                    <a:effectLst/>
                    <a:latin typeface="Times New Roman" panose="02020603050405020304" pitchFamily="18" charset="0"/>
                    <a:ea typeface="Times New Roman" panose="02020603050405020304" pitchFamily="18" charset="0"/>
                  </a:rPr>
                  <a:t>Début</a:t>
                </a:r>
              </a:p>
            </p:txBody>
          </p:sp>
          <p:sp>
            <p:nvSpPr>
              <p:cNvPr id="14" name="Rectangle : coins arrondis 13">
                <a:extLst>
                  <a:ext uri="{FF2B5EF4-FFF2-40B4-BE49-F238E27FC236}">
                    <a16:creationId xmlns:a16="http://schemas.microsoft.com/office/drawing/2014/main" id="{6B4BA84D-1745-43FF-8CED-63F18DA45803}"/>
                  </a:ext>
                </a:extLst>
              </p:cNvPr>
              <p:cNvSpPr/>
              <p:nvPr/>
            </p:nvSpPr>
            <p:spPr>
              <a:xfrm>
                <a:off x="0" y="599846"/>
                <a:ext cx="2070464" cy="336910"/>
              </a:xfrm>
              <a:prstGeom prst="roundRect">
                <a:avLst>
                  <a:gd name="adj" fmla="val 0"/>
                </a:avLst>
              </a:prstGeom>
              <a:solidFill>
                <a:srgbClr val="5AB88F"/>
              </a:solidFill>
              <a:ln w="19050">
                <a:solidFill>
                  <a:srgbClr val="005E8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tabLst>
                    <a:tab pos="1170305" algn="l"/>
                  </a:tabLst>
                </a:pPr>
                <a:r>
                  <a:rPr lang="fr-FR" sz="1000">
                    <a:effectLst/>
                    <a:latin typeface="Times New Roman" panose="02020603050405020304" pitchFamily="18" charset="0"/>
                    <a:ea typeface="Times New Roman" panose="02020603050405020304" pitchFamily="18" charset="0"/>
                  </a:rPr>
                  <a:t>Entrer les valeurs de </a:t>
                </a:r>
                <a:r>
                  <a:rPr lang="fr-FR" sz="1000" i="1">
                    <a:effectLst/>
                    <a:latin typeface="Times New Roman" panose="02020603050405020304" pitchFamily="18" charset="0"/>
                    <a:ea typeface="Times New Roman" panose="02020603050405020304" pitchFamily="18" charset="0"/>
                  </a:rPr>
                  <a:t>a</a:t>
                </a:r>
                <a:r>
                  <a:rPr lang="fr-FR" sz="1000">
                    <a:effectLst/>
                    <a:latin typeface="Times New Roman" panose="02020603050405020304" pitchFamily="18" charset="0"/>
                    <a:ea typeface="Times New Roman" panose="02020603050405020304" pitchFamily="18" charset="0"/>
                  </a:rPr>
                  <a:t> et </a:t>
                </a:r>
                <a:r>
                  <a:rPr lang="fr-FR" sz="1000" i="1">
                    <a:effectLst/>
                    <a:latin typeface="Times New Roman" panose="02020603050405020304" pitchFamily="18" charset="0"/>
                    <a:ea typeface="Times New Roman" panose="02020603050405020304" pitchFamily="18" charset="0"/>
                  </a:rPr>
                  <a:t>b</a:t>
                </a:r>
                <a:endParaRPr lang="fr-FR" sz="1000">
                  <a:effectLst/>
                  <a:latin typeface="Times New Roman" panose="02020603050405020304" pitchFamily="18" charset="0"/>
                  <a:ea typeface="Times New Roman" panose="02020603050405020304" pitchFamily="18" charset="0"/>
                </a:endParaRPr>
              </a:p>
            </p:txBody>
          </p:sp>
          <p:sp>
            <p:nvSpPr>
              <p:cNvPr id="17" name="Rectangle : coins arrondis 16">
                <a:extLst>
                  <a:ext uri="{FF2B5EF4-FFF2-40B4-BE49-F238E27FC236}">
                    <a16:creationId xmlns:a16="http://schemas.microsoft.com/office/drawing/2014/main" id="{731870A4-2726-4ECB-9514-42D4AC61C1CB}"/>
                  </a:ext>
                </a:extLst>
              </p:cNvPr>
              <p:cNvSpPr/>
              <p:nvPr/>
            </p:nvSpPr>
            <p:spPr>
              <a:xfrm>
                <a:off x="4974336" y="308333"/>
                <a:ext cx="1200445" cy="336910"/>
              </a:xfrm>
              <a:prstGeom prst="roundRect">
                <a:avLst/>
              </a:prstGeom>
              <a:solidFill>
                <a:srgbClr val="5AB88F"/>
              </a:solidFill>
              <a:ln w="19050">
                <a:solidFill>
                  <a:srgbClr val="005E8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fr-FR" sz="1000">
                    <a:effectLst/>
                    <a:latin typeface="Times New Roman" panose="02020603050405020304" pitchFamily="18" charset="0"/>
                    <a:ea typeface="Times New Roman" panose="02020603050405020304" pitchFamily="18" charset="0"/>
                  </a:rPr>
                  <a:t>Fin</a:t>
                </a:r>
              </a:p>
            </p:txBody>
          </p:sp>
          <p:sp>
            <p:nvSpPr>
              <p:cNvPr id="18" name="Organigramme : Décision 17">
                <a:extLst>
                  <a:ext uri="{FF2B5EF4-FFF2-40B4-BE49-F238E27FC236}">
                    <a16:creationId xmlns:a16="http://schemas.microsoft.com/office/drawing/2014/main" id="{00B58958-9D24-499D-BD5C-389BDC67794F}"/>
                  </a:ext>
                </a:extLst>
              </p:cNvPr>
              <p:cNvSpPr/>
              <p:nvPr/>
            </p:nvSpPr>
            <p:spPr>
              <a:xfrm>
                <a:off x="277978" y="2051495"/>
                <a:ext cx="1529715" cy="1153795"/>
              </a:xfrm>
              <a:prstGeom prst="flowChartDecision">
                <a:avLst/>
              </a:prstGeom>
              <a:solidFill>
                <a:srgbClr val="5AB88F"/>
              </a:solidFill>
              <a:ln>
                <a:solidFill>
                  <a:srgbClr val="005E8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fr-FR" sz="1000">
                    <a:effectLst/>
                    <a:latin typeface="Times New Roman" panose="02020603050405020304" pitchFamily="18" charset="0"/>
                    <a:ea typeface="Times New Roman" panose="02020603050405020304" pitchFamily="18" charset="0"/>
                  </a:rPr>
                  <a:t>Si a &gt; 0</a:t>
                </a:r>
              </a:p>
            </p:txBody>
          </p:sp>
          <p:sp>
            <p:nvSpPr>
              <p:cNvPr id="19" name="Rectangle : coins arrondis 18">
                <a:extLst>
                  <a:ext uri="{FF2B5EF4-FFF2-40B4-BE49-F238E27FC236}">
                    <a16:creationId xmlns:a16="http://schemas.microsoft.com/office/drawing/2014/main" id="{0EE1F2FC-4880-4430-9A99-2F7A42A78E8D}"/>
                  </a:ext>
                </a:extLst>
              </p:cNvPr>
              <p:cNvSpPr/>
              <p:nvPr/>
            </p:nvSpPr>
            <p:spPr>
              <a:xfrm>
                <a:off x="2406701" y="2051495"/>
                <a:ext cx="1426210" cy="1163955"/>
              </a:xfrm>
              <a:prstGeom prst="roundRect">
                <a:avLst>
                  <a:gd name="adj" fmla="val 0"/>
                </a:avLst>
              </a:prstGeom>
              <a:solidFill>
                <a:srgbClr val="5AB88F"/>
              </a:solidFill>
              <a:ln w="19050">
                <a:solidFill>
                  <a:srgbClr val="005E8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fr-FR" sz="1000" dirty="0">
                    <a:effectLst/>
                    <a:latin typeface="Times New Roman" panose="02020603050405020304" pitchFamily="18" charset="0"/>
                    <a:ea typeface="Times New Roman" panose="02020603050405020304" pitchFamily="18" charset="0"/>
                  </a:rPr>
                  <a:t>Afficher texte : « </a:t>
                </a:r>
                <a:r>
                  <a:rPr lang="fr-FR" sz="1000" i="1" dirty="0">
                    <a:effectLst/>
                    <a:latin typeface="Times New Roman" panose="02020603050405020304" pitchFamily="18" charset="0"/>
                    <a:ea typeface="Times New Roman" panose="02020603050405020304" pitchFamily="18" charset="0"/>
                  </a:rPr>
                  <a:t>les solutions de l’inéquation sont les valeurs de x inférieures à : »</a:t>
                </a:r>
              </a:p>
              <a:p>
                <a:pPr algn="ctr">
                  <a:spcAft>
                    <a:spcPts val="0"/>
                  </a:spcAft>
                </a:pPr>
                <a:r>
                  <a:rPr lang="fr-FR" sz="1000" i="1" dirty="0">
                    <a:effectLst/>
                    <a:latin typeface="Times New Roman" panose="02020603050405020304" pitchFamily="18" charset="0"/>
                    <a:ea typeface="Times New Roman" panose="02020603050405020304" pitchFamily="18" charset="0"/>
                  </a:rPr>
                  <a:t>« b/a » </a:t>
                </a:r>
                <a:endParaRPr lang="fr-FR" sz="1000" dirty="0">
                  <a:effectLst/>
                  <a:latin typeface="Times New Roman" panose="02020603050405020304" pitchFamily="18" charset="0"/>
                  <a:ea typeface="Times New Roman" panose="02020603050405020304" pitchFamily="18" charset="0"/>
                </a:endParaRPr>
              </a:p>
            </p:txBody>
          </p:sp>
          <p:cxnSp>
            <p:nvCxnSpPr>
              <p:cNvPr id="20" name="Connecteur droit avec flèche 19">
                <a:extLst>
                  <a:ext uri="{FF2B5EF4-FFF2-40B4-BE49-F238E27FC236}">
                    <a16:creationId xmlns:a16="http://schemas.microsoft.com/office/drawing/2014/main" id="{179D219F-E875-4541-BD45-AC428B57BA3C}"/>
                  </a:ext>
                </a:extLst>
              </p:cNvPr>
              <p:cNvCxnSpPr/>
              <p:nvPr/>
            </p:nvCxnSpPr>
            <p:spPr>
              <a:xfrm flipH="1">
                <a:off x="1041807" y="3226829"/>
                <a:ext cx="0" cy="238125"/>
              </a:xfrm>
              <a:prstGeom prst="straightConnector1">
                <a:avLst/>
              </a:prstGeom>
              <a:grpFill/>
              <a:ln w="19050">
                <a:solidFill>
                  <a:srgbClr val="005E8B"/>
                </a:solidFill>
                <a:headEnd w="med" len="lg"/>
                <a:tailEnd type="stealth"/>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472184F1-A36A-4AF9-90B1-DF740C51B115}"/>
                  </a:ext>
                </a:extLst>
              </p:cNvPr>
              <p:cNvCxnSpPr/>
              <p:nvPr/>
            </p:nvCxnSpPr>
            <p:spPr>
              <a:xfrm rot="16200000">
                <a:off x="2094535" y="2346009"/>
                <a:ext cx="0" cy="579755"/>
              </a:xfrm>
              <a:prstGeom prst="straightConnector1">
                <a:avLst/>
              </a:prstGeom>
              <a:grpFill/>
              <a:ln w="19050">
                <a:solidFill>
                  <a:srgbClr val="005E8B"/>
                </a:solidFill>
                <a:headEnd w="med" len="lg"/>
                <a:tailEnd type="stealth"/>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66B4641E-F84C-4D0C-8582-DB84D2AFCDA2}"/>
                  </a:ext>
                </a:extLst>
              </p:cNvPr>
              <p:cNvSpPr/>
              <p:nvPr/>
            </p:nvSpPr>
            <p:spPr>
              <a:xfrm>
                <a:off x="336499" y="1268770"/>
                <a:ext cx="1403985" cy="504190"/>
              </a:xfrm>
              <a:prstGeom prst="rect">
                <a:avLst/>
              </a:prstGeom>
              <a:solidFill>
                <a:srgbClr val="5AB88F"/>
              </a:solidFill>
              <a:ln w="19050">
                <a:solidFill>
                  <a:srgbClr val="005E8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fr-FR" sz="1000" dirty="0">
                    <a:effectLst/>
                    <a:latin typeface="Times New Roman" panose="02020603050405020304" pitchFamily="18" charset="0"/>
                    <a:ea typeface="Times New Roman" panose="02020603050405020304" pitchFamily="18" charset="0"/>
                  </a:rPr>
                  <a:t>Calculer la valeur de « b/a »</a:t>
                </a:r>
              </a:p>
            </p:txBody>
          </p:sp>
          <p:cxnSp>
            <p:nvCxnSpPr>
              <p:cNvPr id="23" name="Connecteur : en angle 22">
                <a:extLst>
                  <a:ext uri="{FF2B5EF4-FFF2-40B4-BE49-F238E27FC236}">
                    <a16:creationId xmlns:a16="http://schemas.microsoft.com/office/drawing/2014/main" id="{E336EE85-538D-43CC-A6ED-C177A176988D}"/>
                  </a:ext>
                </a:extLst>
              </p:cNvPr>
              <p:cNvCxnSpPr/>
              <p:nvPr/>
            </p:nvCxnSpPr>
            <p:spPr>
              <a:xfrm flipV="1">
                <a:off x="3899002" y="423255"/>
                <a:ext cx="1027436" cy="2234578"/>
              </a:xfrm>
              <a:prstGeom prst="bentConnector3">
                <a:avLst>
                  <a:gd name="adj1" fmla="val 69200"/>
                </a:avLst>
              </a:prstGeom>
              <a:grpFill/>
              <a:ln w="19050">
                <a:solidFill>
                  <a:schemeClr val="tx2"/>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2C0DFBE8-5A4C-40D4-84FE-C07A12B39E22}"/>
                  </a:ext>
                </a:extLst>
              </p:cNvPr>
              <p:cNvCxnSpPr/>
              <p:nvPr/>
            </p:nvCxnSpPr>
            <p:spPr>
              <a:xfrm flipH="1">
                <a:off x="1041807" y="1788148"/>
                <a:ext cx="0" cy="238125"/>
              </a:xfrm>
              <a:prstGeom prst="straightConnector1">
                <a:avLst/>
              </a:prstGeom>
              <a:grpFill/>
              <a:ln w="19050">
                <a:solidFill>
                  <a:srgbClr val="005E8B"/>
                </a:solidFill>
                <a:headEnd w="med" len="lg"/>
                <a:tailEnd type="stealth"/>
              </a:ln>
            </p:spPr>
            <p:style>
              <a:lnRef idx="1">
                <a:schemeClr val="accent1"/>
              </a:lnRef>
              <a:fillRef idx="0">
                <a:schemeClr val="accent1"/>
              </a:fillRef>
              <a:effectRef idx="0">
                <a:schemeClr val="accent1"/>
              </a:effectRef>
              <a:fontRef idx="minor">
                <a:schemeClr val="tx1"/>
              </a:fontRef>
            </p:style>
          </p:cxnSp>
          <p:sp>
            <p:nvSpPr>
              <p:cNvPr id="25" name="Rectangle : coins arrondis 24">
                <a:extLst>
                  <a:ext uri="{FF2B5EF4-FFF2-40B4-BE49-F238E27FC236}">
                    <a16:creationId xmlns:a16="http://schemas.microsoft.com/office/drawing/2014/main" id="{F96AAB73-82ED-4D4B-8EC0-2D7ED34FE2C0}"/>
                  </a:ext>
                </a:extLst>
              </p:cNvPr>
              <p:cNvSpPr/>
              <p:nvPr/>
            </p:nvSpPr>
            <p:spPr>
              <a:xfrm>
                <a:off x="321869" y="3485275"/>
                <a:ext cx="1426210" cy="1163955"/>
              </a:xfrm>
              <a:prstGeom prst="roundRect">
                <a:avLst>
                  <a:gd name="adj" fmla="val 0"/>
                </a:avLst>
              </a:prstGeom>
              <a:solidFill>
                <a:srgbClr val="5AB88F"/>
              </a:solidFill>
              <a:ln w="19050">
                <a:solidFill>
                  <a:srgbClr val="005E8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fr-FR" sz="1000" dirty="0">
                    <a:effectLst/>
                    <a:latin typeface="Times New Roman" panose="02020603050405020304" pitchFamily="18" charset="0"/>
                    <a:ea typeface="Times New Roman" panose="02020603050405020304" pitchFamily="18" charset="0"/>
                  </a:rPr>
                  <a:t>Afficher texte : « </a:t>
                </a:r>
                <a:r>
                  <a:rPr lang="fr-FR" sz="1000" i="1" dirty="0">
                    <a:effectLst/>
                    <a:latin typeface="Times New Roman" panose="02020603050405020304" pitchFamily="18" charset="0"/>
                    <a:ea typeface="Times New Roman" panose="02020603050405020304" pitchFamily="18" charset="0"/>
                  </a:rPr>
                  <a:t>les solutions de l’</a:t>
                </a:r>
                <a:r>
                  <a:rPr lang="fr-FR" sz="1000" i="1" dirty="0" err="1">
                    <a:effectLst/>
                    <a:latin typeface="Times New Roman" panose="02020603050405020304" pitchFamily="18" charset="0"/>
                    <a:ea typeface="Times New Roman" panose="02020603050405020304" pitchFamily="18" charset="0"/>
                  </a:rPr>
                  <a:t>inequation</a:t>
                </a:r>
                <a:r>
                  <a:rPr lang="fr-FR" sz="1000" i="1" dirty="0">
                    <a:effectLst/>
                    <a:latin typeface="Times New Roman" panose="02020603050405020304" pitchFamily="18" charset="0"/>
                    <a:ea typeface="Times New Roman" panose="02020603050405020304" pitchFamily="18" charset="0"/>
                  </a:rPr>
                  <a:t> sont les valeurs de x </a:t>
                </a:r>
                <a:r>
                  <a:rPr lang="fr-FR" sz="1000" i="1" dirty="0" err="1">
                    <a:effectLst/>
                    <a:latin typeface="Times New Roman" panose="02020603050405020304" pitchFamily="18" charset="0"/>
                    <a:ea typeface="Times New Roman" panose="02020603050405020304" pitchFamily="18" charset="0"/>
                  </a:rPr>
                  <a:t>superieures</a:t>
                </a:r>
                <a:r>
                  <a:rPr lang="fr-FR" sz="1000" i="1" dirty="0">
                    <a:effectLst/>
                    <a:latin typeface="Times New Roman" panose="02020603050405020304" pitchFamily="18" charset="0"/>
                    <a:ea typeface="Times New Roman" panose="02020603050405020304" pitchFamily="18" charset="0"/>
                  </a:rPr>
                  <a:t> à : » </a:t>
                </a:r>
              </a:p>
              <a:p>
                <a:pPr algn="ctr">
                  <a:spcAft>
                    <a:spcPts val="0"/>
                  </a:spcAft>
                </a:pPr>
                <a:r>
                  <a:rPr lang="fr-FR" sz="1000" i="1" dirty="0">
                    <a:effectLst/>
                    <a:latin typeface="Times New Roman" panose="02020603050405020304" pitchFamily="18" charset="0"/>
                    <a:ea typeface="Times New Roman" panose="02020603050405020304" pitchFamily="18" charset="0"/>
                  </a:rPr>
                  <a:t>« b/a » </a:t>
                </a:r>
                <a:endParaRPr lang="fr-FR" sz="1000" dirty="0">
                  <a:effectLst/>
                  <a:latin typeface="Times New Roman" panose="02020603050405020304" pitchFamily="18" charset="0"/>
                  <a:ea typeface="Times New Roman" panose="02020603050405020304" pitchFamily="18" charset="0"/>
                </a:endParaRPr>
              </a:p>
            </p:txBody>
          </p:sp>
          <p:cxnSp>
            <p:nvCxnSpPr>
              <p:cNvPr id="26" name="Connecteur : en angle 25">
                <a:extLst>
                  <a:ext uri="{FF2B5EF4-FFF2-40B4-BE49-F238E27FC236}">
                    <a16:creationId xmlns:a16="http://schemas.microsoft.com/office/drawing/2014/main" id="{662906EB-73E1-45D6-A3BB-AE7787941E1C}"/>
                  </a:ext>
                </a:extLst>
              </p:cNvPr>
              <p:cNvCxnSpPr/>
              <p:nvPr/>
            </p:nvCxnSpPr>
            <p:spPr>
              <a:xfrm flipV="1">
                <a:off x="1806855" y="532982"/>
                <a:ext cx="3118980" cy="3576904"/>
              </a:xfrm>
              <a:prstGeom prst="bentConnector3">
                <a:avLst>
                  <a:gd name="adj1" fmla="val 92946"/>
                </a:avLst>
              </a:prstGeom>
              <a:grpFill/>
              <a:ln w="19050">
                <a:solidFill>
                  <a:schemeClr val="tx2"/>
                </a:solidFill>
                <a:tailEnd type="stealth"/>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03126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B34A15E8-50E0-442D-AEB8-B47B8E206503}"/>
              </a:ext>
            </a:extLst>
          </p:cNvPr>
          <p:cNvSpPr>
            <a:spLocks noGrp="1"/>
          </p:cNvSpPr>
          <p:nvPr>
            <p:ph type="sldNum" sz="quarter" idx="12"/>
          </p:nvPr>
        </p:nvSpPr>
        <p:spPr/>
        <p:txBody>
          <a:bodyPr/>
          <a:lstStyle/>
          <a:p>
            <a:fld id="{A786685B-2977-D546-9E3D-3CA676A47F0C}" type="slidenum">
              <a:rPr lang="fr-FR" smtClean="0"/>
              <a:t>52</a:t>
            </a:fld>
            <a:endParaRPr lang="fr-FR"/>
          </a:p>
        </p:txBody>
      </p:sp>
      <p:pic>
        <p:nvPicPr>
          <p:cNvPr id="12" name="Image 11">
            <a:hlinkClick r:id="rId2" action="ppaction://hlinkfile"/>
            <a:extLst>
              <a:ext uri="{FF2B5EF4-FFF2-40B4-BE49-F238E27FC236}">
                <a16:creationId xmlns:a16="http://schemas.microsoft.com/office/drawing/2014/main" id="{3C31B4C7-73F3-4CB2-90B1-E2C31E895C68}"/>
              </a:ext>
            </a:extLst>
          </p:cNvPr>
          <p:cNvPicPr>
            <a:picLocks noChangeAspect="1"/>
          </p:cNvPicPr>
          <p:nvPr/>
        </p:nvPicPr>
        <p:blipFill>
          <a:blip r:embed="rId3"/>
          <a:stretch>
            <a:fillRect/>
          </a:stretch>
        </p:blipFill>
        <p:spPr>
          <a:xfrm>
            <a:off x="782512" y="2188997"/>
            <a:ext cx="1112269" cy="2133931"/>
          </a:xfrm>
          <a:prstGeom prst="rect">
            <a:avLst/>
          </a:prstGeom>
        </p:spPr>
      </p:pic>
      <p:grpSp>
        <p:nvGrpSpPr>
          <p:cNvPr id="19" name="Groupe 18">
            <a:extLst>
              <a:ext uri="{FF2B5EF4-FFF2-40B4-BE49-F238E27FC236}">
                <a16:creationId xmlns:a16="http://schemas.microsoft.com/office/drawing/2014/main" id="{F84BB61B-1B37-449A-9D29-FE03D2F72482}"/>
              </a:ext>
            </a:extLst>
          </p:cNvPr>
          <p:cNvGrpSpPr/>
          <p:nvPr/>
        </p:nvGrpSpPr>
        <p:grpSpPr>
          <a:xfrm>
            <a:off x="2635806" y="950595"/>
            <a:ext cx="5587725" cy="4956810"/>
            <a:chOff x="0" y="0"/>
            <a:chExt cx="6167401" cy="5452827"/>
          </a:xfrm>
        </p:grpSpPr>
        <p:pic>
          <p:nvPicPr>
            <p:cNvPr id="20" name="Image 19">
              <a:extLst>
                <a:ext uri="{FF2B5EF4-FFF2-40B4-BE49-F238E27FC236}">
                  <a16:creationId xmlns:a16="http://schemas.microsoft.com/office/drawing/2014/main" id="{A0E0436A-7220-4EE2-8669-65B062A0307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0" y="0"/>
              <a:ext cx="3044190" cy="1522095"/>
            </a:xfrm>
            <a:prstGeom prst="rect">
              <a:avLst/>
            </a:prstGeom>
            <a:ln>
              <a:solidFill>
                <a:schemeClr val="accent1"/>
              </a:solidFill>
            </a:ln>
          </p:spPr>
        </p:pic>
        <p:pic>
          <p:nvPicPr>
            <p:cNvPr id="21" name="Image 20">
              <a:extLst>
                <a:ext uri="{FF2B5EF4-FFF2-40B4-BE49-F238E27FC236}">
                  <a16:creationId xmlns:a16="http://schemas.microsoft.com/office/drawing/2014/main" id="{01B1C2A4-14DF-4C90-9EBA-C76B9C053C0C}"/>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3123211" y="1318161"/>
              <a:ext cx="3044190" cy="1522095"/>
            </a:xfrm>
            <a:prstGeom prst="rect">
              <a:avLst/>
            </a:prstGeom>
            <a:ln>
              <a:solidFill>
                <a:schemeClr val="accent1"/>
              </a:solidFill>
            </a:ln>
          </p:spPr>
        </p:pic>
        <p:pic>
          <p:nvPicPr>
            <p:cNvPr id="22" name="Image 21">
              <a:extLst>
                <a:ext uri="{FF2B5EF4-FFF2-40B4-BE49-F238E27FC236}">
                  <a16:creationId xmlns:a16="http://schemas.microsoft.com/office/drawing/2014/main" id="{E8330982-8E9B-4C70-8BB2-55AEA6168600}"/>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0" y="2612571"/>
              <a:ext cx="3044190" cy="1522095"/>
            </a:xfrm>
            <a:prstGeom prst="rect">
              <a:avLst/>
            </a:prstGeom>
            <a:ln>
              <a:solidFill>
                <a:schemeClr val="accent1"/>
              </a:solidFill>
            </a:ln>
          </p:spPr>
        </p:pic>
        <p:pic>
          <p:nvPicPr>
            <p:cNvPr id="23" name="Image 22">
              <a:extLst>
                <a:ext uri="{FF2B5EF4-FFF2-40B4-BE49-F238E27FC236}">
                  <a16:creationId xmlns:a16="http://schemas.microsoft.com/office/drawing/2014/main" id="{F2D3742D-6093-4370-8586-65F6D0CB82E1}"/>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3123211" y="3930732"/>
              <a:ext cx="3044190" cy="1522095"/>
            </a:xfrm>
            <a:prstGeom prst="rect">
              <a:avLst/>
            </a:prstGeom>
            <a:ln>
              <a:solidFill>
                <a:schemeClr val="accent1"/>
              </a:solidFill>
            </a:ln>
          </p:spPr>
        </p:pic>
      </p:grpSp>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46F6EF54-1647-40F5-863A-4DBA45AC6432}"/>
                  </a:ext>
                </a:extLst>
              </p:cNvPr>
              <p:cNvSpPr txBox="1"/>
              <p:nvPr/>
            </p:nvSpPr>
            <p:spPr>
              <a:xfrm>
                <a:off x="171708" y="103459"/>
                <a:ext cx="8736318" cy="646331"/>
              </a:xfrm>
              <a:prstGeom prst="rect">
                <a:avLst/>
              </a:prstGeom>
              <a:noFill/>
            </p:spPr>
            <p:txBody>
              <a:bodyPr wrap="square" rtlCol="0">
                <a:spAutoFit/>
              </a:bodyPr>
              <a:lstStyle/>
              <a:p>
                <a:pPr>
                  <a:spcAft>
                    <a:spcPts val="400"/>
                  </a:spcAft>
                </a:pPr>
                <a:r>
                  <a:rPr lang="fr-FR" b="1" u="sng" dirty="0"/>
                  <a:t>Exemple d’algorithme : </a:t>
                </a:r>
                <a:r>
                  <a:rPr lang="fr-FR" dirty="0"/>
                  <a:t>organigramme de la résolution d’une inéquation du premier degré à une inconnue du type </a:t>
                </a:r>
                <a14:m>
                  <m:oMath xmlns:m="http://schemas.openxmlformats.org/officeDocument/2006/math">
                    <m:r>
                      <a:rPr lang="fr-FR" b="0" i="1" smtClean="0">
                        <a:latin typeface="Cambria Math" panose="02040503050406030204" pitchFamily="18" charset="0"/>
                      </a:rPr>
                      <m:t>𝑎𝑥</m:t>
                    </m:r>
                    <m:r>
                      <a:rPr lang="fr-FR" b="0" i="1" smtClean="0">
                        <a:latin typeface="Cambria Math" panose="02040503050406030204" pitchFamily="18" charset="0"/>
                        <a:ea typeface="Cambria Math" panose="02040503050406030204" pitchFamily="18" charset="0"/>
                      </a:rPr>
                      <m:t>≤</m:t>
                    </m:r>
                    <m:r>
                      <a:rPr lang="fr-FR" b="0" i="1" smtClean="0">
                        <a:latin typeface="Cambria Math" panose="02040503050406030204" pitchFamily="18" charset="0"/>
                        <a:ea typeface="Cambria Math" panose="02040503050406030204" pitchFamily="18" charset="0"/>
                      </a:rPr>
                      <m:t>𝑏</m:t>
                    </m:r>
                  </m:oMath>
                </a14:m>
                <a:r>
                  <a:rPr lang="fr-FR" dirty="0"/>
                  <a:t>, avec a</a:t>
                </a:r>
                <a:r>
                  <a:rPr lang="en-US" dirty="0"/>
                  <a:t> ≠0)</a:t>
                </a:r>
                <a:r>
                  <a:rPr lang="fr-FR" dirty="0"/>
                  <a:t>. </a:t>
                </a:r>
              </a:p>
            </p:txBody>
          </p:sp>
        </mc:Choice>
        <mc:Fallback xmlns="">
          <p:sp>
            <p:nvSpPr>
              <p:cNvPr id="10" name="ZoneTexte 9">
                <a:extLst>
                  <a:ext uri="{FF2B5EF4-FFF2-40B4-BE49-F238E27FC236}">
                    <a16:creationId xmlns:a16="http://schemas.microsoft.com/office/drawing/2014/main" id="{46F6EF54-1647-40F5-863A-4DBA45AC6432}"/>
                  </a:ext>
                </a:extLst>
              </p:cNvPr>
              <p:cNvSpPr txBox="1">
                <a:spLocks noRot="1" noChangeAspect="1" noMove="1" noResize="1" noEditPoints="1" noAdjustHandles="1" noChangeArrowheads="1" noChangeShapeType="1" noTextEdit="1"/>
              </p:cNvSpPr>
              <p:nvPr/>
            </p:nvSpPr>
            <p:spPr>
              <a:xfrm>
                <a:off x="171708" y="103459"/>
                <a:ext cx="8736318" cy="646331"/>
              </a:xfrm>
              <a:prstGeom prst="rect">
                <a:avLst/>
              </a:prstGeom>
              <a:blipFill>
                <a:blip r:embed="rId12"/>
                <a:stretch>
                  <a:fillRect l="-558" t="-5660" r="-1186" b="-14151"/>
                </a:stretch>
              </a:blipFill>
            </p:spPr>
            <p:txBody>
              <a:bodyPr/>
              <a:lstStyle/>
              <a:p>
                <a:r>
                  <a:rPr lang="fr-FR">
                    <a:noFill/>
                  </a:rPr>
                  <a:t> </a:t>
                </a:r>
              </a:p>
            </p:txBody>
          </p:sp>
        </mc:Fallback>
      </mc:AlternateContent>
    </p:spTree>
    <p:extLst>
      <p:ext uri="{BB962C8B-B14F-4D97-AF65-F5344CB8AC3E}">
        <p14:creationId xmlns:p14="http://schemas.microsoft.com/office/powerpoint/2010/main" val="336855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B34A15E8-50E0-442D-AEB8-B47B8E206503}"/>
              </a:ext>
            </a:extLst>
          </p:cNvPr>
          <p:cNvSpPr>
            <a:spLocks noGrp="1"/>
          </p:cNvSpPr>
          <p:nvPr>
            <p:ph type="sldNum" sz="quarter" idx="12"/>
          </p:nvPr>
        </p:nvSpPr>
        <p:spPr/>
        <p:txBody>
          <a:bodyPr/>
          <a:lstStyle/>
          <a:p>
            <a:fld id="{A786685B-2977-D546-9E3D-3CA676A47F0C}" type="slidenum">
              <a:rPr lang="fr-FR" smtClean="0"/>
              <a:t>53</a:t>
            </a:fld>
            <a:endParaRPr lang="fr-FR"/>
          </a:p>
        </p:txBody>
      </p:sp>
      <p:pic>
        <p:nvPicPr>
          <p:cNvPr id="3" name="Image 2">
            <a:hlinkClick r:id="rId2" action="ppaction://hlinkfile"/>
            <a:extLst>
              <a:ext uri="{FF2B5EF4-FFF2-40B4-BE49-F238E27FC236}">
                <a16:creationId xmlns:a16="http://schemas.microsoft.com/office/drawing/2014/main" id="{F1C721B0-18FA-4093-B18F-FD1794EEFCDA}"/>
              </a:ext>
            </a:extLst>
          </p:cNvPr>
          <p:cNvPicPr>
            <a:picLocks noChangeAspect="1"/>
          </p:cNvPicPr>
          <p:nvPr/>
        </p:nvPicPr>
        <p:blipFill>
          <a:blip r:embed="rId3"/>
          <a:stretch>
            <a:fillRect/>
          </a:stretch>
        </p:blipFill>
        <p:spPr>
          <a:xfrm>
            <a:off x="0" y="685017"/>
            <a:ext cx="1699085" cy="1699085"/>
          </a:xfrm>
          <a:prstGeom prst="rect">
            <a:avLst/>
          </a:prstGeom>
        </p:spPr>
      </p:pic>
      <p:pic>
        <p:nvPicPr>
          <p:cNvPr id="14" name="Image 13">
            <a:extLst>
              <a:ext uri="{FF2B5EF4-FFF2-40B4-BE49-F238E27FC236}">
                <a16:creationId xmlns:a16="http://schemas.microsoft.com/office/drawing/2014/main" id="{7586AC7A-2207-4599-8DD3-D9631906D53C}"/>
              </a:ext>
            </a:extLst>
          </p:cNvPr>
          <p:cNvPicPr>
            <a:picLocks noChangeAspect="1"/>
          </p:cNvPicPr>
          <p:nvPr/>
        </p:nvPicPr>
        <p:blipFill rotWithShape="1">
          <a:blip r:embed="rId4"/>
          <a:srcRect r="33968"/>
          <a:stretch/>
        </p:blipFill>
        <p:spPr>
          <a:xfrm>
            <a:off x="1041366" y="2319329"/>
            <a:ext cx="7559033" cy="3322428"/>
          </a:xfrm>
          <a:prstGeom prst="rect">
            <a:avLst/>
          </a:prstGeom>
          <a:ln>
            <a:solidFill>
              <a:schemeClr val="accent1"/>
            </a:solidFill>
          </a:ln>
        </p:spPr>
      </p:pic>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4FAED1A1-548C-4412-8500-9BF7F79F7656}"/>
                  </a:ext>
                </a:extLst>
              </p:cNvPr>
              <p:cNvSpPr txBox="1"/>
              <p:nvPr/>
            </p:nvSpPr>
            <p:spPr>
              <a:xfrm>
                <a:off x="171708" y="103459"/>
                <a:ext cx="8736318" cy="646331"/>
              </a:xfrm>
              <a:prstGeom prst="rect">
                <a:avLst/>
              </a:prstGeom>
              <a:noFill/>
            </p:spPr>
            <p:txBody>
              <a:bodyPr wrap="square" rtlCol="0">
                <a:spAutoFit/>
              </a:bodyPr>
              <a:lstStyle/>
              <a:p>
                <a:pPr>
                  <a:spcAft>
                    <a:spcPts val="400"/>
                  </a:spcAft>
                </a:pPr>
                <a:r>
                  <a:rPr lang="fr-FR" b="1" u="sng" dirty="0"/>
                  <a:t>Exemple d’algorithme : </a:t>
                </a:r>
                <a:r>
                  <a:rPr lang="fr-FR" dirty="0"/>
                  <a:t>organigramme de la résolution d’une inéquation du premier degré à une inconnue du type </a:t>
                </a:r>
                <a14:m>
                  <m:oMath xmlns:m="http://schemas.openxmlformats.org/officeDocument/2006/math">
                    <m:r>
                      <a:rPr lang="fr-FR" b="0" i="1" smtClean="0">
                        <a:latin typeface="Cambria Math" panose="02040503050406030204" pitchFamily="18" charset="0"/>
                      </a:rPr>
                      <m:t>𝑎𝑥</m:t>
                    </m:r>
                    <m:r>
                      <a:rPr lang="fr-FR" b="0" i="1" smtClean="0">
                        <a:latin typeface="Cambria Math" panose="02040503050406030204" pitchFamily="18" charset="0"/>
                        <a:ea typeface="Cambria Math" panose="02040503050406030204" pitchFamily="18" charset="0"/>
                      </a:rPr>
                      <m:t>≤</m:t>
                    </m:r>
                    <m:r>
                      <a:rPr lang="fr-FR" b="0" i="1" smtClean="0">
                        <a:latin typeface="Cambria Math" panose="02040503050406030204" pitchFamily="18" charset="0"/>
                        <a:ea typeface="Cambria Math" panose="02040503050406030204" pitchFamily="18" charset="0"/>
                      </a:rPr>
                      <m:t>𝑏</m:t>
                    </m:r>
                  </m:oMath>
                </a14:m>
                <a:r>
                  <a:rPr lang="fr-FR" dirty="0"/>
                  <a:t>, avec a</a:t>
                </a:r>
                <a:r>
                  <a:rPr lang="en-US" dirty="0"/>
                  <a:t> ≠0)</a:t>
                </a:r>
                <a:r>
                  <a:rPr lang="fr-FR" dirty="0"/>
                  <a:t>. </a:t>
                </a:r>
              </a:p>
            </p:txBody>
          </p:sp>
        </mc:Choice>
        <mc:Fallback xmlns="">
          <p:sp>
            <p:nvSpPr>
              <p:cNvPr id="7" name="ZoneTexte 6">
                <a:extLst>
                  <a:ext uri="{FF2B5EF4-FFF2-40B4-BE49-F238E27FC236}">
                    <a16:creationId xmlns:a16="http://schemas.microsoft.com/office/drawing/2014/main" id="{4FAED1A1-548C-4412-8500-9BF7F79F7656}"/>
                  </a:ext>
                </a:extLst>
              </p:cNvPr>
              <p:cNvSpPr txBox="1">
                <a:spLocks noRot="1" noChangeAspect="1" noMove="1" noResize="1" noEditPoints="1" noAdjustHandles="1" noChangeArrowheads="1" noChangeShapeType="1" noTextEdit="1"/>
              </p:cNvSpPr>
              <p:nvPr/>
            </p:nvSpPr>
            <p:spPr>
              <a:xfrm>
                <a:off x="171708" y="103459"/>
                <a:ext cx="8736318" cy="646331"/>
              </a:xfrm>
              <a:prstGeom prst="rect">
                <a:avLst/>
              </a:prstGeom>
              <a:blipFill>
                <a:blip r:embed="rId5"/>
                <a:stretch>
                  <a:fillRect l="-558" t="-5660" r="-1186" b="-14151"/>
                </a:stretch>
              </a:blipFill>
            </p:spPr>
            <p:txBody>
              <a:bodyPr/>
              <a:lstStyle/>
              <a:p>
                <a:r>
                  <a:rPr lang="fr-FR">
                    <a:noFill/>
                  </a:rPr>
                  <a:t> </a:t>
                </a:r>
              </a:p>
            </p:txBody>
          </p:sp>
        </mc:Fallback>
      </mc:AlternateContent>
    </p:spTree>
    <p:extLst>
      <p:ext uri="{BB962C8B-B14F-4D97-AF65-F5344CB8AC3E}">
        <p14:creationId xmlns:p14="http://schemas.microsoft.com/office/powerpoint/2010/main" val="176595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B34A15E8-50E0-442D-AEB8-B47B8E206503}"/>
              </a:ext>
            </a:extLst>
          </p:cNvPr>
          <p:cNvSpPr>
            <a:spLocks noGrp="1"/>
          </p:cNvSpPr>
          <p:nvPr>
            <p:ph type="sldNum" sz="quarter" idx="12"/>
          </p:nvPr>
        </p:nvSpPr>
        <p:spPr/>
        <p:txBody>
          <a:bodyPr/>
          <a:lstStyle/>
          <a:p>
            <a:fld id="{A786685B-2977-D546-9E3D-3CA676A47F0C}" type="slidenum">
              <a:rPr lang="fr-FR" smtClean="0"/>
              <a:t>54</a:t>
            </a:fld>
            <a:endParaRPr lang="fr-FR"/>
          </a:p>
        </p:txBody>
      </p:sp>
      <p:pic>
        <p:nvPicPr>
          <p:cNvPr id="15" name="Image 14">
            <a:hlinkClick r:id="rId2" action="ppaction://hlinksldjump"/>
            <a:extLst>
              <a:ext uri="{FF2B5EF4-FFF2-40B4-BE49-F238E27FC236}">
                <a16:creationId xmlns:a16="http://schemas.microsoft.com/office/drawing/2014/main" id="{22BD86F3-ED66-4DE8-B65B-4F4BBA678F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0882" y="6211669"/>
            <a:ext cx="646331" cy="646331"/>
          </a:xfrm>
          <a:prstGeom prst="rect">
            <a:avLst/>
          </a:prstGeom>
        </p:spPr>
      </p:pic>
      <p:sp>
        <p:nvSpPr>
          <p:cNvPr id="6" name="Rectangle 5">
            <a:extLst>
              <a:ext uri="{FF2B5EF4-FFF2-40B4-BE49-F238E27FC236}">
                <a16:creationId xmlns:a16="http://schemas.microsoft.com/office/drawing/2014/main" id="{F57C02F2-F4F8-4974-B9D0-CDD15E0088C0}"/>
              </a:ext>
            </a:extLst>
          </p:cNvPr>
          <p:cNvSpPr/>
          <p:nvPr/>
        </p:nvSpPr>
        <p:spPr>
          <a:xfrm>
            <a:off x="218684" y="1927660"/>
            <a:ext cx="8878529" cy="3416320"/>
          </a:xfrm>
          <a:prstGeom prst="rect">
            <a:avLst/>
          </a:prstGeom>
        </p:spPr>
        <p:txBody>
          <a:bodyPr wrap="square">
            <a:spAutoFit/>
          </a:bodyPr>
          <a:lstStyle/>
          <a:p>
            <a:pPr>
              <a:spcAft>
                <a:spcPts val="0"/>
              </a:spcAft>
            </a:pPr>
            <a:r>
              <a:rPr lang="fr-FR" dirty="0" err="1">
                <a:solidFill>
                  <a:srgbClr val="002060"/>
                </a:solidFill>
                <a:latin typeface="Times New Roman" panose="02020603050405020304" pitchFamily="18" charset="0"/>
                <a:ea typeface="Times New Roman" panose="02020603050405020304" pitchFamily="18" charset="0"/>
              </a:rPr>
              <a:t>from</a:t>
            </a:r>
            <a:r>
              <a:rPr lang="fr-FR" dirty="0">
                <a:solidFill>
                  <a:srgbClr val="002060"/>
                </a:solidFill>
                <a:latin typeface="Times New Roman" panose="02020603050405020304" pitchFamily="18" charset="0"/>
                <a:ea typeface="Times New Roman" panose="02020603050405020304" pitchFamily="18" charset="0"/>
              </a:rPr>
              <a:t> </a:t>
            </a:r>
            <a:r>
              <a:rPr lang="fr-FR" dirty="0" err="1">
                <a:latin typeface="Times New Roman" panose="02020603050405020304" pitchFamily="18" charset="0"/>
                <a:ea typeface="Times New Roman" panose="02020603050405020304" pitchFamily="18" charset="0"/>
              </a:rPr>
              <a:t>lycee</a:t>
            </a:r>
            <a:r>
              <a:rPr lang="fr-FR" dirty="0">
                <a:latin typeface="Times New Roman" panose="02020603050405020304" pitchFamily="18" charset="0"/>
                <a:ea typeface="Times New Roman" panose="02020603050405020304" pitchFamily="18" charset="0"/>
              </a:rPr>
              <a:t> </a:t>
            </a:r>
            <a:r>
              <a:rPr lang="fr-FR" dirty="0">
                <a:solidFill>
                  <a:srgbClr val="002060"/>
                </a:solidFill>
                <a:latin typeface="Times New Roman" panose="02020603050405020304" pitchFamily="18" charset="0"/>
                <a:ea typeface="Times New Roman" panose="02020603050405020304" pitchFamily="18" charset="0"/>
              </a:rPr>
              <a:t>import </a:t>
            </a:r>
            <a:r>
              <a:rPr lang="fr-FR" dirty="0">
                <a:solidFill>
                  <a:srgbClr val="C00000"/>
                </a:solidFill>
                <a:latin typeface="Times New Roman" panose="02020603050405020304" pitchFamily="18" charset="0"/>
                <a:ea typeface="Times New Roman" panose="02020603050405020304" pitchFamily="18" charset="0"/>
              </a:rPr>
              <a:t>*</a:t>
            </a:r>
            <a:endParaRPr lang="fr-FR" dirty="0">
              <a:latin typeface="Times New Roman" panose="02020603050405020304" pitchFamily="18" charset="0"/>
              <a:ea typeface="Times New Roman" panose="02020603050405020304" pitchFamily="18" charset="0"/>
            </a:endParaRPr>
          </a:p>
          <a:p>
            <a:pPr>
              <a:spcAft>
                <a:spcPts val="0"/>
              </a:spcAft>
            </a:pPr>
            <a:r>
              <a:rPr lang="fr-FR" dirty="0">
                <a:latin typeface="Times New Roman" panose="02020603050405020304" pitchFamily="18" charset="0"/>
                <a:ea typeface="Times New Roman" panose="02020603050405020304" pitchFamily="18" charset="0"/>
              </a:rPr>
              <a:t>a</a:t>
            </a:r>
            <a:r>
              <a:rPr lang="fr-FR" dirty="0">
                <a:solidFill>
                  <a:srgbClr val="C00000"/>
                </a:solidFill>
                <a:latin typeface="Times New Roman" panose="02020603050405020304" pitchFamily="18" charset="0"/>
                <a:ea typeface="Times New Roman" panose="02020603050405020304" pitchFamily="18" charset="0"/>
              </a:rPr>
              <a:t>=</a:t>
            </a:r>
            <a:r>
              <a:rPr lang="fr-FR" dirty="0">
                <a:latin typeface="Times New Roman" panose="02020603050405020304" pitchFamily="18" charset="0"/>
                <a:ea typeface="Times New Roman" panose="02020603050405020304" pitchFamily="18" charset="0"/>
              </a:rPr>
              <a:t>demande</a:t>
            </a:r>
            <a:r>
              <a:rPr lang="fr-FR" dirty="0">
                <a:solidFill>
                  <a:srgbClr val="C00000"/>
                </a:solidFill>
                <a:latin typeface="Times New Roman" panose="02020603050405020304" pitchFamily="18" charset="0"/>
                <a:ea typeface="Times New Roman" panose="02020603050405020304" pitchFamily="18" charset="0"/>
              </a:rPr>
              <a:t>(</a:t>
            </a:r>
            <a:r>
              <a:rPr lang="fr-FR" dirty="0">
                <a:solidFill>
                  <a:srgbClr val="77933C"/>
                </a:solidFill>
                <a:latin typeface="Times New Roman" panose="02020603050405020304" pitchFamily="18" charset="0"/>
                <a:ea typeface="Times New Roman" panose="02020603050405020304" pitchFamily="18" charset="0"/>
              </a:rPr>
              <a:t>"Entrer a de l'inéquation </a:t>
            </a:r>
            <a:r>
              <a:rPr lang="fr-FR" dirty="0" err="1">
                <a:solidFill>
                  <a:srgbClr val="77933C"/>
                </a:solidFill>
                <a:latin typeface="Times New Roman" panose="02020603050405020304" pitchFamily="18" charset="0"/>
                <a:ea typeface="Times New Roman" panose="02020603050405020304" pitchFamily="18" charset="0"/>
              </a:rPr>
              <a:t>ax</a:t>
            </a:r>
            <a:r>
              <a:rPr lang="fr-FR" dirty="0">
                <a:solidFill>
                  <a:srgbClr val="77933C"/>
                </a:solidFill>
                <a:latin typeface="Times New Roman" panose="02020603050405020304" pitchFamily="18" charset="0"/>
                <a:ea typeface="Times New Roman" panose="02020603050405020304" pitchFamily="18" charset="0"/>
              </a:rPr>
              <a:t> ≤ b"</a:t>
            </a:r>
            <a:r>
              <a:rPr lang="fr-FR" dirty="0">
                <a:solidFill>
                  <a:srgbClr val="C00000"/>
                </a:solidFill>
                <a:latin typeface="Times New Roman" panose="02020603050405020304" pitchFamily="18" charset="0"/>
                <a:ea typeface="Times New Roman" panose="02020603050405020304" pitchFamily="18" charset="0"/>
              </a:rPr>
              <a:t>)</a:t>
            </a:r>
            <a:endParaRPr lang="fr-FR" dirty="0">
              <a:latin typeface="Times New Roman" panose="02020603050405020304" pitchFamily="18" charset="0"/>
              <a:ea typeface="Times New Roman" panose="02020603050405020304" pitchFamily="18" charset="0"/>
            </a:endParaRPr>
          </a:p>
          <a:p>
            <a:pPr>
              <a:spcAft>
                <a:spcPts val="0"/>
              </a:spcAft>
            </a:pPr>
            <a:r>
              <a:rPr lang="fr-FR" dirty="0">
                <a:latin typeface="Times New Roman" panose="02020603050405020304" pitchFamily="18" charset="0"/>
                <a:ea typeface="Times New Roman" panose="02020603050405020304" pitchFamily="18" charset="0"/>
              </a:rPr>
              <a:t>b</a:t>
            </a:r>
            <a:r>
              <a:rPr lang="fr-FR" dirty="0">
                <a:solidFill>
                  <a:srgbClr val="C00000"/>
                </a:solidFill>
                <a:latin typeface="Times New Roman" panose="02020603050405020304" pitchFamily="18" charset="0"/>
                <a:ea typeface="Times New Roman" panose="02020603050405020304" pitchFamily="18" charset="0"/>
              </a:rPr>
              <a:t>=</a:t>
            </a:r>
            <a:r>
              <a:rPr lang="fr-FR" dirty="0">
                <a:latin typeface="Times New Roman" panose="02020603050405020304" pitchFamily="18" charset="0"/>
                <a:ea typeface="Times New Roman" panose="02020603050405020304" pitchFamily="18" charset="0"/>
              </a:rPr>
              <a:t>demande</a:t>
            </a:r>
            <a:r>
              <a:rPr lang="fr-FR" dirty="0">
                <a:solidFill>
                  <a:srgbClr val="C00000"/>
                </a:solidFill>
                <a:latin typeface="Times New Roman" panose="02020603050405020304" pitchFamily="18" charset="0"/>
                <a:ea typeface="Times New Roman" panose="02020603050405020304" pitchFamily="18" charset="0"/>
              </a:rPr>
              <a:t>(</a:t>
            </a:r>
            <a:r>
              <a:rPr lang="fr-FR" dirty="0">
                <a:solidFill>
                  <a:srgbClr val="77933C"/>
                </a:solidFill>
                <a:latin typeface="Times New Roman" panose="02020603050405020304" pitchFamily="18" charset="0"/>
                <a:ea typeface="Times New Roman" panose="02020603050405020304" pitchFamily="18" charset="0"/>
              </a:rPr>
              <a:t>"Entrer b de l'inéquation </a:t>
            </a:r>
            <a:r>
              <a:rPr lang="fr-FR" dirty="0" err="1">
                <a:solidFill>
                  <a:srgbClr val="77933C"/>
                </a:solidFill>
                <a:latin typeface="Times New Roman" panose="02020603050405020304" pitchFamily="18" charset="0"/>
                <a:ea typeface="Times New Roman" panose="02020603050405020304" pitchFamily="18" charset="0"/>
              </a:rPr>
              <a:t>ax</a:t>
            </a:r>
            <a:r>
              <a:rPr lang="fr-FR" dirty="0">
                <a:solidFill>
                  <a:srgbClr val="77933C"/>
                </a:solidFill>
                <a:latin typeface="Times New Roman" panose="02020603050405020304" pitchFamily="18" charset="0"/>
                <a:ea typeface="Times New Roman" panose="02020603050405020304" pitchFamily="18" charset="0"/>
              </a:rPr>
              <a:t> ≤ b"</a:t>
            </a:r>
            <a:r>
              <a:rPr lang="fr-FR" dirty="0">
                <a:solidFill>
                  <a:srgbClr val="C00000"/>
                </a:solidFill>
                <a:latin typeface="Times New Roman" panose="02020603050405020304" pitchFamily="18" charset="0"/>
                <a:ea typeface="Times New Roman" panose="02020603050405020304" pitchFamily="18" charset="0"/>
              </a:rPr>
              <a:t>)</a:t>
            </a:r>
            <a:endParaRPr lang="fr-FR" dirty="0">
              <a:latin typeface="Times New Roman" panose="02020603050405020304" pitchFamily="18" charset="0"/>
              <a:ea typeface="Times New Roman" panose="02020603050405020304" pitchFamily="18" charset="0"/>
            </a:endParaRPr>
          </a:p>
          <a:p>
            <a:pPr>
              <a:spcAft>
                <a:spcPts val="0"/>
              </a:spcAft>
            </a:pPr>
            <a:r>
              <a:rPr lang="fr-FR" dirty="0">
                <a:latin typeface="Times New Roman" panose="02020603050405020304" pitchFamily="18" charset="0"/>
                <a:ea typeface="Times New Roman" panose="02020603050405020304" pitchFamily="18" charset="0"/>
              </a:rPr>
              <a:t> </a:t>
            </a:r>
          </a:p>
          <a:p>
            <a:pPr>
              <a:spcAft>
                <a:spcPts val="0"/>
              </a:spcAft>
            </a:pPr>
            <a:r>
              <a:rPr lang="fr-FR" dirty="0">
                <a:solidFill>
                  <a:srgbClr val="002060"/>
                </a:solidFill>
                <a:latin typeface="Times New Roman" panose="02020603050405020304" pitchFamily="18" charset="0"/>
                <a:ea typeface="Times New Roman" panose="02020603050405020304" pitchFamily="18" charset="0"/>
              </a:rPr>
              <a:t>if </a:t>
            </a:r>
            <a:r>
              <a:rPr lang="fr-FR" dirty="0">
                <a:latin typeface="Times New Roman" panose="02020603050405020304" pitchFamily="18" charset="0"/>
                <a:ea typeface="Times New Roman" panose="02020603050405020304" pitchFamily="18" charset="0"/>
              </a:rPr>
              <a:t>a</a:t>
            </a:r>
            <a:r>
              <a:rPr lang="fr-FR" dirty="0">
                <a:solidFill>
                  <a:srgbClr val="C00000"/>
                </a:solidFill>
                <a:latin typeface="Times New Roman" panose="02020603050405020304" pitchFamily="18" charset="0"/>
                <a:ea typeface="Times New Roman" panose="02020603050405020304" pitchFamily="18" charset="0"/>
              </a:rPr>
              <a:t>&gt;</a:t>
            </a:r>
            <a:r>
              <a:rPr lang="fr-FR" dirty="0">
                <a:solidFill>
                  <a:srgbClr val="31859C"/>
                </a:solidFill>
                <a:latin typeface="Times New Roman" panose="02020603050405020304" pitchFamily="18" charset="0"/>
                <a:ea typeface="Times New Roman" panose="02020603050405020304" pitchFamily="18" charset="0"/>
              </a:rPr>
              <a:t>0</a:t>
            </a:r>
            <a:r>
              <a:rPr lang="fr-FR" dirty="0">
                <a:solidFill>
                  <a:srgbClr val="C00000"/>
                </a:solidFill>
                <a:latin typeface="Times New Roman" panose="02020603050405020304" pitchFamily="18" charset="0"/>
                <a:ea typeface="Times New Roman" panose="02020603050405020304" pitchFamily="18" charset="0"/>
              </a:rPr>
              <a:t>:</a:t>
            </a:r>
            <a:endParaRPr lang="fr-FR" dirty="0">
              <a:latin typeface="Times New Roman" panose="02020603050405020304" pitchFamily="18" charset="0"/>
              <a:ea typeface="Times New Roman" panose="02020603050405020304" pitchFamily="18" charset="0"/>
            </a:endParaRPr>
          </a:p>
          <a:p>
            <a:pPr>
              <a:spcAft>
                <a:spcPts val="0"/>
              </a:spcAft>
            </a:pPr>
            <a:r>
              <a:rPr lang="fr-FR" dirty="0">
                <a:latin typeface="Times New Roman" panose="02020603050405020304" pitchFamily="18" charset="0"/>
                <a:ea typeface="Times New Roman" panose="02020603050405020304" pitchFamily="18" charset="0"/>
              </a:rPr>
              <a:t>    </a:t>
            </a:r>
            <a:r>
              <a:rPr lang="fr-FR" dirty="0" err="1">
                <a:solidFill>
                  <a:srgbClr val="1F497D"/>
                </a:solidFill>
                <a:latin typeface="Times New Roman" panose="02020603050405020304" pitchFamily="18" charset="0"/>
                <a:ea typeface="Times New Roman" panose="02020603050405020304" pitchFamily="18" charset="0"/>
              </a:rPr>
              <a:t>print</a:t>
            </a:r>
            <a:r>
              <a:rPr lang="fr-FR" dirty="0">
                <a:solidFill>
                  <a:srgbClr val="1F497D"/>
                </a:solidFill>
                <a:latin typeface="Times New Roman" panose="02020603050405020304" pitchFamily="18" charset="0"/>
                <a:ea typeface="Times New Roman" panose="02020603050405020304" pitchFamily="18" charset="0"/>
              </a:rPr>
              <a:t> </a:t>
            </a:r>
            <a:r>
              <a:rPr lang="fr-FR" dirty="0">
                <a:solidFill>
                  <a:srgbClr val="C00000"/>
                </a:solidFill>
                <a:latin typeface="Times New Roman" panose="02020603050405020304" pitchFamily="18" charset="0"/>
                <a:ea typeface="Times New Roman" panose="02020603050405020304" pitchFamily="18" charset="0"/>
              </a:rPr>
              <a:t>(</a:t>
            </a:r>
            <a:r>
              <a:rPr lang="fr-FR" dirty="0">
                <a:solidFill>
                  <a:srgbClr val="77933C"/>
                </a:solidFill>
                <a:latin typeface="Times New Roman" panose="02020603050405020304" pitchFamily="18" charset="0"/>
                <a:ea typeface="Times New Roman" panose="02020603050405020304" pitchFamily="18" charset="0"/>
              </a:rPr>
              <a:t>"Les solutions de l’inéquation sont les valeurs de x inférieures ou égales à : "</a:t>
            </a:r>
            <a:r>
              <a:rPr lang="fr-FR" dirty="0">
                <a:solidFill>
                  <a:srgbClr val="C00000"/>
                </a:solidFill>
                <a:latin typeface="Times New Roman" panose="02020603050405020304" pitchFamily="18" charset="0"/>
                <a:ea typeface="Times New Roman" panose="02020603050405020304" pitchFamily="18" charset="0"/>
              </a:rPr>
              <a:t>,</a:t>
            </a:r>
            <a:r>
              <a:rPr lang="fr-FR" dirty="0">
                <a:latin typeface="Times New Roman" panose="02020603050405020304" pitchFamily="18" charset="0"/>
                <a:ea typeface="Times New Roman" panose="02020603050405020304" pitchFamily="18" charset="0"/>
              </a:rPr>
              <a:t>end</a:t>
            </a:r>
            <a:r>
              <a:rPr lang="fr-FR" dirty="0">
                <a:solidFill>
                  <a:srgbClr val="C00000"/>
                </a:solidFill>
                <a:latin typeface="Times New Roman" panose="02020603050405020304" pitchFamily="18" charset="0"/>
                <a:ea typeface="Times New Roman" panose="02020603050405020304" pitchFamily="18" charset="0"/>
              </a:rPr>
              <a:t>=</a:t>
            </a:r>
            <a:r>
              <a:rPr lang="fr-FR" dirty="0">
                <a:solidFill>
                  <a:srgbClr val="77933C"/>
                </a:solidFill>
                <a:latin typeface="Times New Roman" panose="02020603050405020304" pitchFamily="18" charset="0"/>
                <a:ea typeface="Times New Roman" panose="02020603050405020304" pitchFamily="18" charset="0"/>
              </a:rPr>
              <a:t>""</a:t>
            </a:r>
            <a:r>
              <a:rPr lang="fr-FR" dirty="0">
                <a:solidFill>
                  <a:srgbClr val="C00000"/>
                </a:solidFill>
                <a:latin typeface="Times New Roman" panose="02020603050405020304" pitchFamily="18" charset="0"/>
                <a:ea typeface="Times New Roman" panose="02020603050405020304" pitchFamily="18" charset="0"/>
              </a:rPr>
              <a:t>)</a:t>
            </a:r>
            <a:endParaRPr lang="fr-FR" dirty="0">
              <a:latin typeface="Times New Roman" panose="02020603050405020304" pitchFamily="18" charset="0"/>
              <a:ea typeface="Times New Roman" panose="02020603050405020304" pitchFamily="18" charset="0"/>
            </a:endParaRPr>
          </a:p>
          <a:p>
            <a:pPr>
              <a:spcAft>
                <a:spcPts val="0"/>
              </a:spcAft>
            </a:pPr>
            <a:r>
              <a:rPr lang="fr-FR" dirty="0">
                <a:latin typeface="Times New Roman" panose="02020603050405020304" pitchFamily="18" charset="0"/>
                <a:ea typeface="Times New Roman" panose="02020603050405020304" pitchFamily="18" charset="0"/>
              </a:rPr>
              <a:t>    </a:t>
            </a:r>
            <a:r>
              <a:rPr lang="fr-FR" dirty="0" err="1">
                <a:solidFill>
                  <a:srgbClr val="1F497D"/>
                </a:solidFill>
                <a:latin typeface="Times New Roman" panose="02020603050405020304" pitchFamily="18" charset="0"/>
                <a:ea typeface="Times New Roman" panose="02020603050405020304" pitchFamily="18" charset="0"/>
              </a:rPr>
              <a:t>print</a:t>
            </a:r>
            <a:r>
              <a:rPr lang="fr-FR" dirty="0">
                <a:solidFill>
                  <a:srgbClr val="1F497D"/>
                </a:solidFill>
                <a:latin typeface="Times New Roman" panose="02020603050405020304" pitchFamily="18" charset="0"/>
                <a:ea typeface="Times New Roman" panose="02020603050405020304" pitchFamily="18" charset="0"/>
              </a:rPr>
              <a:t> </a:t>
            </a:r>
            <a:r>
              <a:rPr lang="fr-FR" dirty="0">
                <a:solidFill>
                  <a:srgbClr val="C00000"/>
                </a:solidFill>
                <a:latin typeface="Times New Roman" panose="02020603050405020304" pitchFamily="18" charset="0"/>
                <a:ea typeface="Times New Roman" panose="02020603050405020304" pitchFamily="18" charset="0"/>
              </a:rPr>
              <a:t>(</a:t>
            </a:r>
            <a:r>
              <a:rPr lang="fr-FR" dirty="0">
                <a:latin typeface="Times New Roman" panose="02020603050405020304" pitchFamily="18" charset="0"/>
                <a:ea typeface="Times New Roman" panose="02020603050405020304" pitchFamily="18" charset="0"/>
              </a:rPr>
              <a:t>b</a:t>
            </a:r>
            <a:r>
              <a:rPr lang="fr-FR" dirty="0">
                <a:solidFill>
                  <a:srgbClr val="C00000"/>
                </a:solidFill>
                <a:latin typeface="Times New Roman" panose="02020603050405020304" pitchFamily="18" charset="0"/>
                <a:ea typeface="Times New Roman" panose="02020603050405020304" pitchFamily="18" charset="0"/>
              </a:rPr>
              <a:t>/</a:t>
            </a:r>
            <a:r>
              <a:rPr lang="fr-FR" dirty="0">
                <a:latin typeface="Times New Roman" panose="02020603050405020304" pitchFamily="18" charset="0"/>
                <a:ea typeface="Times New Roman" panose="02020603050405020304" pitchFamily="18" charset="0"/>
              </a:rPr>
              <a:t>a</a:t>
            </a:r>
            <a:r>
              <a:rPr lang="fr-FR" dirty="0">
                <a:solidFill>
                  <a:srgbClr val="C00000"/>
                </a:solidFill>
                <a:latin typeface="Times New Roman" panose="02020603050405020304" pitchFamily="18" charset="0"/>
                <a:ea typeface="Times New Roman" panose="02020603050405020304" pitchFamily="18" charset="0"/>
              </a:rPr>
              <a:t>)</a:t>
            </a:r>
            <a:endParaRPr lang="fr-FR" dirty="0">
              <a:latin typeface="Times New Roman" panose="02020603050405020304" pitchFamily="18" charset="0"/>
              <a:ea typeface="Times New Roman" panose="02020603050405020304" pitchFamily="18" charset="0"/>
            </a:endParaRPr>
          </a:p>
          <a:p>
            <a:pPr>
              <a:spcAft>
                <a:spcPts val="0"/>
              </a:spcAft>
            </a:pPr>
            <a:r>
              <a:rPr lang="fr-FR" dirty="0">
                <a:latin typeface="Times New Roman" panose="02020603050405020304" pitchFamily="18" charset="0"/>
                <a:ea typeface="Times New Roman" panose="02020603050405020304" pitchFamily="18" charset="0"/>
              </a:rPr>
              <a:t> </a:t>
            </a:r>
          </a:p>
          <a:p>
            <a:pPr>
              <a:spcAft>
                <a:spcPts val="0"/>
              </a:spcAft>
            </a:pPr>
            <a:r>
              <a:rPr lang="fr-FR" dirty="0" err="1">
                <a:solidFill>
                  <a:srgbClr val="002060"/>
                </a:solidFill>
                <a:latin typeface="Times New Roman" panose="02020603050405020304" pitchFamily="18" charset="0"/>
                <a:ea typeface="Times New Roman" panose="02020603050405020304" pitchFamily="18" charset="0"/>
              </a:rPr>
              <a:t>else</a:t>
            </a:r>
            <a:r>
              <a:rPr lang="fr-FR" dirty="0">
                <a:solidFill>
                  <a:srgbClr val="C00000"/>
                </a:solidFill>
                <a:latin typeface="Times New Roman" panose="02020603050405020304" pitchFamily="18" charset="0"/>
                <a:ea typeface="Times New Roman" panose="02020603050405020304" pitchFamily="18" charset="0"/>
              </a:rPr>
              <a:t>:</a:t>
            </a:r>
            <a:endParaRPr lang="fr-FR" dirty="0">
              <a:latin typeface="Times New Roman" panose="02020603050405020304" pitchFamily="18" charset="0"/>
              <a:ea typeface="Times New Roman" panose="02020603050405020304" pitchFamily="18" charset="0"/>
            </a:endParaRPr>
          </a:p>
          <a:p>
            <a:pPr>
              <a:spcAft>
                <a:spcPts val="0"/>
              </a:spcAft>
            </a:pPr>
            <a:r>
              <a:rPr lang="fr-FR" dirty="0">
                <a:latin typeface="Times New Roman" panose="02020603050405020304" pitchFamily="18" charset="0"/>
                <a:ea typeface="Times New Roman" panose="02020603050405020304" pitchFamily="18" charset="0"/>
              </a:rPr>
              <a:t> </a:t>
            </a:r>
          </a:p>
          <a:p>
            <a:pPr>
              <a:spcAft>
                <a:spcPts val="0"/>
              </a:spcAft>
            </a:pPr>
            <a:r>
              <a:rPr lang="fr-FR" dirty="0">
                <a:latin typeface="Times New Roman" panose="02020603050405020304" pitchFamily="18" charset="0"/>
                <a:ea typeface="Times New Roman" panose="02020603050405020304" pitchFamily="18" charset="0"/>
              </a:rPr>
              <a:t>    </a:t>
            </a:r>
            <a:r>
              <a:rPr lang="fr-FR" dirty="0" err="1">
                <a:solidFill>
                  <a:srgbClr val="1F497D"/>
                </a:solidFill>
                <a:latin typeface="Times New Roman" panose="02020603050405020304" pitchFamily="18" charset="0"/>
                <a:ea typeface="Times New Roman" panose="02020603050405020304" pitchFamily="18" charset="0"/>
              </a:rPr>
              <a:t>print</a:t>
            </a:r>
            <a:r>
              <a:rPr lang="fr-FR" dirty="0">
                <a:solidFill>
                  <a:srgbClr val="1F497D"/>
                </a:solidFill>
                <a:latin typeface="Times New Roman" panose="02020603050405020304" pitchFamily="18" charset="0"/>
                <a:ea typeface="Times New Roman" panose="02020603050405020304" pitchFamily="18" charset="0"/>
              </a:rPr>
              <a:t> </a:t>
            </a:r>
            <a:r>
              <a:rPr lang="fr-FR" dirty="0">
                <a:solidFill>
                  <a:srgbClr val="C00000"/>
                </a:solidFill>
                <a:latin typeface="Times New Roman" panose="02020603050405020304" pitchFamily="18" charset="0"/>
                <a:ea typeface="Times New Roman" panose="02020603050405020304" pitchFamily="18" charset="0"/>
              </a:rPr>
              <a:t>(</a:t>
            </a:r>
            <a:r>
              <a:rPr lang="fr-FR" dirty="0">
                <a:solidFill>
                  <a:srgbClr val="77933C"/>
                </a:solidFill>
                <a:latin typeface="Times New Roman" panose="02020603050405020304" pitchFamily="18" charset="0"/>
                <a:ea typeface="Times New Roman" panose="02020603050405020304" pitchFamily="18" charset="0"/>
              </a:rPr>
              <a:t>"Les solutions de l’inéquation sont les valeurs de x supérieures ou égales à : "</a:t>
            </a:r>
            <a:r>
              <a:rPr lang="fr-FR" dirty="0">
                <a:solidFill>
                  <a:srgbClr val="C00000"/>
                </a:solidFill>
                <a:latin typeface="Times New Roman" panose="02020603050405020304" pitchFamily="18" charset="0"/>
                <a:ea typeface="Times New Roman" panose="02020603050405020304" pitchFamily="18" charset="0"/>
              </a:rPr>
              <a:t>,</a:t>
            </a:r>
            <a:r>
              <a:rPr lang="fr-FR" dirty="0">
                <a:latin typeface="Times New Roman" panose="02020603050405020304" pitchFamily="18" charset="0"/>
                <a:ea typeface="Times New Roman" panose="02020603050405020304" pitchFamily="18" charset="0"/>
              </a:rPr>
              <a:t>end</a:t>
            </a:r>
            <a:r>
              <a:rPr lang="fr-FR" dirty="0">
                <a:solidFill>
                  <a:srgbClr val="C00000"/>
                </a:solidFill>
                <a:latin typeface="Times New Roman" panose="02020603050405020304" pitchFamily="18" charset="0"/>
                <a:ea typeface="Times New Roman" panose="02020603050405020304" pitchFamily="18" charset="0"/>
              </a:rPr>
              <a:t>=</a:t>
            </a:r>
            <a:r>
              <a:rPr lang="fr-FR" dirty="0">
                <a:solidFill>
                  <a:srgbClr val="77933C"/>
                </a:solidFill>
                <a:latin typeface="Times New Roman" panose="02020603050405020304" pitchFamily="18" charset="0"/>
                <a:ea typeface="Times New Roman" panose="02020603050405020304" pitchFamily="18" charset="0"/>
              </a:rPr>
              <a:t>""</a:t>
            </a:r>
            <a:r>
              <a:rPr lang="fr-FR" dirty="0">
                <a:solidFill>
                  <a:srgbClr val="C00000"/>
                </a:solidFill>
                <a:latin typeface="Times New Roman" panose="02020603050405020304" pitchFamily="18" charset="0"/>
                <a:ea typeface="Times New Roman" panose="02020603050405020304" pitchFamily="18" charset="0"/>
              </a:rPr>
              <a:t>)</a:t>
            </a:r>
            <a:endParaRPr lang="fr-FR" dirty="0">
              <a:latin typeface="Times New Roman" panose="02020603050405020304" pitchFamily="18" charset="0"/>
              <a:ea typeface="Times New Roman" panose="02020603050405020304" pitchFamily="18" charset="0"/>
            </a:endParaRPr>
          </a:p>
          <a:p>
            <a:pPr>
              <a:spcAft>
                <a:spcPts val="0"/>
              </a:spcAft>
            </a:pPr>
            <a:r>
              <a:rPr lang="fr-FR" dirty="0">
                <a:latin typeface="Times New Roman" panose="02020603050405020304" pitchFamily="18" charset="0"/>
                <a:ea typeface="Times New Roman" panose="02020603050405020304" pitchFamily="18" charset="0"/>
              </a:rPr>
              <a:t>    </a:t>
            </a:r>
            <a:r>
              <a:rPr lang="fr-FR" dirty="0" err="1">
                <a:solidFill>
                  <a:srgbClr val="1F497D"/>
                </a:solidFill>
                <a:latin typeface="Times New Roman" panose="02020603050405020304" pitchFamily="18" charset="0"/>
                <a:ea typeface="Times New Roman" panose="02020603050405020304" pitchFamily="18" charset="0"/>
              </a:rPr>
              <a:t>print</a:t>
            </a:r>
            <a:r>
              <a:rPr lang="fr-FR" dirty="0">
                <a:solidFill>
                  <a:srgbClr val="1F497D"/>
                </a:solidFill>
                <a:latin typeface="Times New Roman" panose="02020603050405020304" pitchFamily="18" charset="0"/>
                <a:ea typeface="Times New Roman" panose="02020603050405020304" pitchFamily="18" charset="0"/>
              </a:rPr>
              <a:t> </a:t>
            </a:r>
            <a:r>
              <a:rPr lang="fr-FR" dirty="0">
                <a:solidFill>
                  <a:srgbClr val="C00000"/>
                </a:solidFill>
                <a:latin typeface="Times New Roman" panose="02020603050405020304" pitchFamily="18" charset="0"/>
                <a:ea typeface="Times New Roman" panose="02020603050405020304" pitchFamily="18" charset="0"/>
              </a:rPr>
              <a:t>(</a:t>
            </a:r>
            <a:r>
              <a:rPr lang="fr-FR" dirty="0">
                <a:latin typeface="Times New Roman" panose="02020603050405020304" pitchFamily="18" charset="0"/>
                <a:ea typeface="Times New Roman" panose="02020603050405020304" pitchFamily="18" charset="0"/>
              </a:rPr>
              <a:t>b</a:t>
            </a:r>
            <a:r>
              <a:rPr lang="fr-FR" dirty="0">
                <a:solidFill>
                  <a:srgbClr val="C00000"/>
                </a:solidFill>
                <a:latin typeface="Times New Roman" panose="02020603050405020304" pitchFamily="18" charset="0"/>
                <a:ea typeface="Times New Roman" panose="02020603050405020304" pitchFamily="18" charset="0"/>
              </a:rPr>
              <a:t>/</a:t>
            </a:r>
            <a:r>
              <a:rPr lang="fr-FR" dirty="0">
                <a:latin typeface="Times New Roman" panose="02020603050405020304" pitchFamily="18" charset="0"/>
                <a:ea typeface="Times New Roman" panose="02020603050405020304" pitchFamily="18" charset="0"/>
              </a:rPr>
              <a:t>a</a:t>
            </a:r>
            <a:r>
              <a:rPr lang="fr-FR" dirty="0">
                <a:solidFill>
                  <a:srgbClr val="C00000"/>
                </a:solidFill>
                <a:latin typeface="Times New Roman" panose="02020603050405020304" pitchFamily="18" charset="0"/>
                <a:ea typeface="Times New Roman" panose="02020603050405020304" pitchFamily="18" charset="0"/>
              </a:rPr>
              <a:t>)</a:t>
            </a:r>
            <a:endParaRPr lang="fr-FR" dirty="0">
              <a:latin typeface="Times New Roman" panose="02020603050405020304" pitchFamily="18" charset="0"/>
              <a:ea typeface="Times New Roman" panose="02020603050405020304" pitchFamily="18" charset="0"/>
            </a:endParaRPr>
          </a:p>
        </p:txBody>
      </p:sp>
      <p:pic>
        <p:nvPicPr>
          <p:cNvPr id="8" name="Image 7">
            <a:hlinkClick r:id="rId4" action="ppaction://hlinkfile"/>
            <a:extLst>
              <a:ext uri="{FF2B5EF4-FFF2-40B4-BE49-F238E27FC236}">
                <a16:creationId xmlns:a16="http://schemas.microsoft.com/office/drawing/2014/main" id="{8B9093CF-18A9-48B1-AFFE-3D04AA2008F1}"/>
              </a:ext>
            </a:extLst>
          </p:cNvPr>
          <p:cNvPicPr>
            <a:picLocks noChangeAspect="1"/>
          </p:cNvPicPr>
          <p:nvPr/>
        </p:nvPicPr>
        <p:blipFill>
          <a:blip r:embed="rId5"/>
          <a:stretch>
            <a:fillRect/>
          </a:stretch>
        </p:blipFill>
        <p:spPr>
          <a:xfrm>
            <a:off x="6769510" y="433742"/>
            <a:ext cx="2374490" cy="2374490"/>
          </a:xfrm>
          <a:prstGeom prst="rect">
            <a:avLst/>
          </a:prstGeom>
        </p:spPr>
      </p:pic>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10F30BEE-C70B-4B63-8C7B-96E2E5B5F0F5}"/>
                  </a:ext>
                </a:extLst>
              </p:cNvPr>
              <p:cNvSpPr txBox="1"/>
              <p:nvPr/>
            </p:nvSpPr>
            <p:spPr>
              <a:xfrm>
                <a:off x="171708" y="103459"/>
                <a:ext cx="8736318" cy="646331"/>
              </a:xfrm>
              <a:prstGeom prst="rect">
                <a:avLst/>
              </a:prstGeom>
              <a:noFill/>
            </p:spPr>
            <p:txBody>
              <a:bodyPr wrap="square" rtlCol="0">
                <a:spAutoFit/>
              </a:bodyPr>
              <a:lstStyle/>
              <a:p>
                <a:pPr>
                  <a:spcAft>
                    <a:spcPts val="400"/>
                  </a:spcAft>
                </a:pPr>
                <a:r>
                  <a:rPr lang="fr-FR" b="1" u="sng" dirty="0"/>
                  <a:t>Exemple d’algorithme : </a:t>
                </a:r>
                <a:r>
                  <a:rPr lang="fr-FR" dirty="0"/>
                  <a:t>organigramme de la résolution d’une inéquation du premier degré à une inconnue du type </a:t>
                </a:r>
                <a14:m>
                  <m:oMath xmlns:m="http://schemas.openxmlformats.org/officeDocument/2006/math">
                    <m:r>
                      <a:rPr lang="fr-FR" b="0" i="1" smtClean="0">
                        <a:latin typeface="Cambria Math" panose="02040503050406030204" pitchFamily="18" charset="0"/>
                      </a:rPr>
                      <m:t>𝑎𝑥</m:t>
                    </m:r>
                    <m:r>
                      <a:rPr lang="fr-FR" b="0" i="1" smtClean="0">
                        <a:latin typeface="Cambria Math" panose="02040503050406030204" pitchFamily="18" charset="0"/>
                        <a:ea typeface="Cambria Math" panose="02040503050406030204" pitchFamily="18" charset="0"/>
                      </a:rPr>
                      <m:t>≤</m:t>
                    </m:r>
                    <m:r>
                      <a:rPr lang="fr-FR" b="0" i="1" smtClean="0">
                        <a:latin typeface="Cambria Math" panose="02040503050406030204" pitchFamily="18" charset="0"/>
                        <a:ea typeface="Cambria Math" panose="02040503050406030204" pitchFamily="18" charset="0"/>
                      </a:rPr>
                      <m:t>𝑏</m:t>
                    </m:r>
                  </m:oMath>
                </a14:m>
                <a:r>
                  <a:rPr lang="fr-FR" dirty="0"/>
                  <a:t>, avec a</a:t>
                </a:r>
                <a:r>
                  <a:rPr lang="en-US" dirty="0"/>
                  <a:t> ≠0)</a:t>
                </a:r>
                <a:r>
                  <a:rPr lang="fr-FR" dirty="0"/>
                  <a:t>. </a:t>
                </a:r>
              </a:p>
            </p:txBody>
          </p:sp>
        </mc:Choice>
        <mc:Fallback xmlns="">
          <p:sp>
            <p:nvSpPr>
              <p:cNvPr id="12" name="ZoneTexte 11">
                <a:extLst>
                  <a:ext uri="{FF2B5EF4-FFF2-40B4-BE49-F238E27FC236}">
                    <a16:creationId xmlns:a16="http://schemas.microsoft.com/office/drawing/2014/main" id="{10F30BEE-C70B-4B63-8C7B-96E2E5B5F0F5}"/>
                  </a:ext>
                </a:extLst>
              </p:cNvPr>
              <p:cNvSpPr txBox="1">
                <a:spLocks noRot="1" noChangeAspect="1" noMove="1" noResize="1" noEditPoints="1" noAdjustHandles="1" noChangeArrowheads="1" noChangeShapeType="1" noTextEdit="1"/>
              </p:cNvSpPr>
              <p:nvPr/>
            </p:nvSpPr>
            <p:spPr>
              <a:xfrm>
                <a:off x="171708" y="103459"/>
                <a:ext cx="8736318" cy="646331"/>
              </a:xfrm>
              <a:prstGeom prst="rect">
                <a:avLst/>
              </a:prstGeom>
              <a:blipFill>
                <a:blip r:embed="rId6"/>
                <a:stretch>
                  <a:fillRect l="-558" t="-5660" r="-1186" b="-14151"/>
                </a:stretch>
              </a:blipFill>
            </p:spPr>
            <p:txBody>
              <a:bodyPr/>
              <a:lstStyle/>
              <a:p>
                <a:r>
                  <a:rPr lang="fr-FR">
                    <a:noFill/>
                  </a:rPr>
                  <a:t> </a:t>
                </a:r>
              </a:p>
            </p:txBody>
          </p:sp>
        </mc:Fallback>
      </mc:AlternateContent>
    </p:spTree>
    <p:extLst>
      <p:ext uri="{BB962C8B-B14F-4D97-AF65-F5344CB8AC3E}">
        <p14:creationId xmlns:p14="http://schemas.microsoft.com/office/powerpoint/2010/main" val="201857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8C6A4E-1E1D-4BFE-9E74-5225AE6D5F93}"/>
              </a:ext>
            </a:extLst>
          </p:cNvPr>
          <p:cNvSpPr>
            <a:spLocks noGrp="1"/>
          </p:cNvSpPr>
          <p:nvPr>
            <p:ph type="title"/>
          </p:nvPr>
        </p:nvSpPr>
        <p:spPr/>
        <p:txBody>
          <a:bodyPr/>
          <a:lstStyle/>
          <a:p>
            <a:r>
              <a:rPr lang="fr-FR" dirty="0"/>
              <a:t>Résultats du sondage – Classe virtuelle</a:t>
            </a:r>
          </a:p>
        </p:txBody>
      </p:sp>
      <p:sp>
        <p:nvSpPr>
          <p:cNvPr id="4" name="Espace réservé du numéro de diapositive 3">
            <a:extLst>
              <a:ext uri="{FF2B5EF4-FFF2-40B4-BE49-F238E27FC236}">
                <a16:creationId xmlns:a16="http://schemas.microsoft.com/office/drawing/2014/main" id="{DA1C510F-8B57-4626-9A12-C8350B5A3DC6}"/>
              </a:ext>
            </a:extLst>
          </p:cNvPr>
          <p:cNvSpPr>
            <a:spLocks noGrp="1"/>
          </p:cNvSpPr>
          <p:nvPr>
            <p:ph type="sldNum" sz="quarter" idx="12"/>
          </p:nvPr>
        </p:nvSpPr>
        <p:spPr/>
        <p:txBody>
          <a:bodyPr/>
          <a:lstStyle/>
          <a:p>
            <a:fld id="{A786685B-2977-D546-9E3D-3CA676A47F0C}" type="slidenum">
              <a:rPr lang="fr-FR" smtClean="0"/>
              <a:t>55</a:t>
            </a:fld>
            <a:endParaRPr lang="fr-FR"/>
          </a:p>
        </p:txBody>
      </p:sp>
      <p:pic>
        <p:nvPicPr>
          <p:cNvPr id="3" name="Image 2">
            <a:extLst>
              <a:ext uri="{FF2B5EF4-FFF2-40B4-BE49-F238E27FC236}">
                <a16:creationId xmlns:a16="http://schemas.microsoft.com/office/drawing/2014/main" id="{330A635E-2232-44B8-B57C-D0C8DFF894A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9678" y="1712686"/>
            <a:ext cx="9134322" cy="3425371"/>
          </a:xfrm>
          <a:prstGeom prst="rect">
            <a:avLst/>
          </a:prstGeom>
        </p:spPr>
      </p:pic>
    </p:spTree>
    <p:extLst>
      <p:ext uri="{BB962C8B-B14F-4D97-AF65-F5344CB8AC3E}">
        <p14:creationId xmlns:p14="http://schemas.microsoft.com/office/powerpoint/2010/main" val="8208907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11069" y="1855204"/>
            <a:ext cx="5770074" cy="2006323"/>
          </a:xfrm>
        </p:spPr>
        <p:txBody>
          <a:bodyPr/>
          <a:lstStyle/>
          <a:p>
            <a:pPr>
              <a:spcAft>
                <a:spcPts val="1200"/>
              </a:spcAft>
            </a:pPr>
            <a:r>
              <a:rPr lang="fr-FR" dirty="0"/>
              <a:t>Programme de physique, chimie</a:t>
            </a:r>
          </a:p>
        </p:txBody>
      </p:sp>
      <p:sp>
        <p:nvSpPr>
          <p:cNvPr id="3" name="Espace réservé du numéro de diapositive 2"/>
          <p:cNvSpPr>
            <a:spLocks noGrp="1"/>
          </p:cNvSpPr>
          <p:nvPr>
            <p:ph type="sldNum" sz="quarter" idx="12"/>
          </p:nvPr>
        </p:nvSpPr>
        <p:spPr/>
        <p:txBody>
          <a:bodyPr/>
          <a:lstStyle/>
          <a:p>
            <a:fld id="{C6B7B3CB-E3BA-F74C-AB76-86EFC5843CD6}" type="slidenum">
              <a:rPr lang="fr-FR" smtClean="0"/>
              <a:pPr/>
              <a:t>56</a:t>
            </a:fld>
            <a:endParaRPr lang="fr-FR" dirty="0"/>
          </a:p>
        </p:txBody>
      </p:sp>
      <p:sp>
        <p:nvSpPr>
          <p:cNvPr id="5" name="Espace réservé du texte 4"/>
          <p:cNvSpPr>
            <a:spLocks noGrp="1"/>
          </p:cNvSpPr>
          <p:nvPr>
            <p:ph type="body" sz="quarter" idx="14"/>
          </p:nvPr>
        </p:nvSpPr>
        <p:spPr>
          <a:xfrm>
            <a:off x="3011069" y="3370130"/>
            <a:ext cx="5941202" cy="1156980"/>
          </a:xfrm>
        </p:spPr>
        <p:txBody>
          <a:bodyPr/>
          <a:lstStyle/>
          <a:p>
            <a:r>
              <a:rPr lang="fr-FR" dirty="0"/>
              <a:t>Classe de seconde et CAP</a:t>
            </a: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632" y="4976048"/>
            <a:ext cx="1273040" cy="1467233"/>
          </a:xfrm>
          <a:prstGeom prst="rect">
            <a:avLst/>
          </a:prstGeom>
        </p:spPr>
      </p:pic>
    </p:spTree>
    <p:extLst>
      <p:ext uri="{BB962C8B-B14F-4D97-AF65-F5344CB8AC3E}">
        <p14:creationId xmlns:p14="http://schemas.microsoft.com/office/powerpoint/2010/main" val="15516190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1BEBFC-6189-4E0F-A872-9604F2F012F6}"/>
              </a:ext>
            </a:extLst>
          </p:cNvPr>
          <p:cNvSpPr>
            <a:spLocks noGrp="1"/>
          </p:cNvSpPr>
          <p:nvPr>
            <p:ph type="title"/>
          </p:nvPr>
        </p:nvSpPr>
        <p:spPr>
          <a:xfrm>
            <a:off x="223758" y="139661"/>
            <a:ext cx="8696484" cy="721428"/>
          </a:xfrm>
        </p:spPr>
        <p:txBody>
          <a:bodyPr>
            <a:normAutofit fontScale="90000"/>
          </a:bodyPr>
          <a:lstStyle/>
          <a:p>
            <a:pPr algn="ctr"/>
            <a:r>
              <a:rPr lang="fr-FR" altLang="fr-FR" sz="1800" dirty="0">
                <a:solidFill>
                  <a:srgbClr val="5AB88F"/>
                </a:solidFill>
              </a:rPr>
              <a:t>Classe de seconde et CAP</a:t>
            </a:r>
            <a:br>
              <a:rPr lang="fr-FR" altLang="fr-FR" sz="2400" dirty="0">
                <a:solidFill>
                  <a:srgbClr val="5AB88F"/>
                </a:solidFill>
              </a:rPr>
            </a:br>
            <a:r>
              <a:rPr lang="fr-FR" altLang="fr-FR" sz="2400" dirty="0">
                <a:solidFill>
                  <a:srgbClr val="5AB88F"/>
                </a:solidFill>
              </a:rPr>
              <a:t>Programme de physique-chimie</a:t>
            </a:r>
            <a:endParaRPr lang="fr-FR" dirty="0">
              <a:solidFill>
                <a:srgbClr val="5AB88F"/>
              </a:solidFill>
            </a:endParaRPr>
          </a:p>
        </p:txBody>
      </p:sp>
      <p:sp>
        <p:nvSpPr>
          <p:cNvPr id="4" name="Espace réservé du numéro de diapositive 3">
            <a:extLst>
              <a:ext uri="{FF2B5EF4-FFF2-40B4-BE49-F238E27FC236}">
                <a16:creationId xmlns:a16="http://schemas.microsoft.com/office/drawing/2014/main" id="{8E4003B5-5B02-425F-82AF-C21C3A99ED18}"/>
              </a:ext>
            </a:extLst>
          </p:cNvPr>
          <p:cNvSpPr>
            <a:spLocks noGrp="1"/>
          </p:cNvSpPr>
          <p:nvPr>
            <p:ph type="sldNum" sz="quarter" idx="12"/>
          </p:nvPr>
        </p:nvSpPr>
        <p:spPr>
          <a:xfrm>
            <a:off x="8149942" y="6353214"/>
            <a:ext cx="450457" cy="365125"/>
          </a:xfrm>
        </p:spPr>
        <p:txBody>
          <a:bodyPr/>
          <a:lstStyle/>
          <a:p>
            <a:fld id="{A786685B-2977-D546-9E3D-3CA676A47F0C}" type="slidenum">
              <a:rPr lang="fr-FR" smtClean="0"/>
              <a:t>57</a:t>
            </a:fld>
            <a:endParaRPr lang="fr-FR"/>
          </a:p>
        </p:txBody>
      </p:sp>
      <p:pic>
        <p:nvPicPr>
          <p:cNvPr id="5" name="Image 4">
            <a:extLst>
              <a:ext uri="{FF2B5EF4-FFF2-40B4-BE49-F238E27FC236}">
                <a16:creationId xmlns:a16="http://schemas.microsoft.com/office/drawing/2014/main" id="{CB9FAD3D-7D98-47B1-A202-5232B6CD5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998" y="5966548"/>
            <a:ext cx="1393241" cy="708563"/>
          </a:xfrm>
          <a:prstGeom prst="rect">
            <a:avLst/>
          </a:prstGeom>
        </p:spPr>
      </p:pic>
      <p:sp>
        <p:nvSpPr>
          <p:cNvPr id="18" name="ZoneTexte 17">
            <a:extLst>
              <a:ext uri="{FF2B5EF4-FFF2-40B4-BE49-F238E27FC236}">
                <a16:creationId xmlns:a16="http://schemas.microsoft.com/office/drawing/2014/main" id="{E3D00885-E82D-4E82-9309-1FCFB7F2DE5A}"/>
              </a:ext>
            </a:extLst>
          </p:cNvPr>
          <p:cNvSpPr txBox="1"/>
          <p:nvPr/>
        </p:nvSpPr>
        <p:spPr>
          <a:xfrm>
            <a:off x="228600" y="896446"/>
            <a:ext cx="8686800" cy="5078313"/>
          </a:xfrm>
          <a:prstGeom prst="rect">
            <a:avLst/>
          </a:prstGeom>
          <a:noFill/>
        </p:spPr>
        <p:txBody>
          <a:bodyPr wrap="square" rtlCol="0">
            <a:spAutoFit/>
          </a:bodyPr>
          <a:lstStyle/>
          <a:p>
            <a:pPr algn="just"/>
            <a:r>
              <a:rPr lang="fr-FR" b="1" dirty="0"/>
              <a:t>Objectif</a:t>
            </a:r>
            <a:r>
              <a:rPr lang="fr-FR" dirty="0"/>
              <a:t> : </a:t>
            </a:r>
            <a:r>
              <a:rPr lang="fr-FR" i="1" dirty="0"/>
              <a:t>faire pratiquer la démarche scientifique</a:t>
            </a:r>
            <a:r>
              <a:rPr lang="fr-FR" dirty="0"/>
              <a:t>, méthode utilisée par le scientifique pour parvenir à comprendre le monde qui nous entoure. </a:t>
            </a:r>
          </a:p>
          <a:p>
            <a:pPr algn="just"/>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pPr algn="just"/>
            <a:r>
              <a:rPr lang="fr-FR" dirty="0"/>
              <a:t>Les dispositions et attitudes telles que la curiosité, la créativité, l’esprit critique, la rigueur, le respect de la  vie et du matériel sont particulièrement développées par la pratique expérimentale.  </a:t>
            </a:r>
          </a:p>
          <a:p>
            <a:pPr algn="just"/>
            <a:endParaRPr lang="fr-FR" dirty="0"/>
          </a:p>
        </p:txBody>
      </p:sp>
      <p:graphicFrame>
        <p:nvGraphicFramePr>
          <p:cNvPr id="19" name="Diagramme 18">
            <a:extLst>
              <a:ext uri="{FF2B5EF4-FFF2-40B4-BE49-F238E27FC236}">
                <a16:creationId xmlns:a16="http://schemas.microsoft.com/office/drawing/2014/main" id="{0375E6B2-BD49-4148-BED6-8D8C59D80C51}"/>
              </a:ext>
            </a:extLst>
          </p:cNvPr>
          <p:cNvGraphicFramePr/>
          <p:nvPr>
            <p:extLst>
              <p:ext uri="{D42A27DB-BD31-4B8C-83A1-F6EECF244321}">
                <p14:modId xmlns:p14="http://schemas.microsoft.com/office/powerpoint/2010/main" val="2856506393"/>
              </p:ext>
            </p:extLst>
          </p:nvPr>
        </p:nvGraphicFramePr>
        <p:xfrm>
          <a:off x="876300" y="1472510"/>
          <a:ext cx="7391400" cy="21917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0" name="Groupe 19">
            <a:extLst>
              <a:ext uri="{FF2B5EF4-FFF2-40B4-BE49-F238E27FC236}">
                <a16:creationId xmlns:a16="http://schemas.microsoft.com/office/drawing/2014/main" id="{9B50AEB0-12A9-4E7C-93E6-1293F209588E}"/>
              </a:ext>
            </a:extLst>
          </p:cNvPr>
          <p:cNvGrpSpPr/>
          <p:nvPr/>
        </p:nvGrpSpPr>
        <p:grpSpPr>
          <a:xfrm>
            <a:off x="1835696" y="3174568"/>
            <a:ext cx="1420173" cy="1247637"/>
            <a:chOff x="1991491" y="354195"/>
            <a:chExt cx="1420173" cy="1247637"/>
          </a:xfrm>
          <a:solidFill>
            <a:srgbClr val="5AB88F"/>
          </a:solidFill>
        </p:grpSpPr>
        <p:sp>
          <p:nvSpPr>
            <p:cNvPr id="21" name="Losange 20">
              <a:extLst>
                <a:ext uri="{FF2B5EF4-FFF2-40B4-BE49-F238E27FC236}">
                  <a16:creationId xmlns:a16="http://schemas.microsoft.com/office/drawing/2014/main" id="{8F885421-F4BB-4A12-A4D3-72A2C65B339A}"/>
                </a:ext>
              </a:extLst>
            </p:cNvPr>
            <p:cNvSpPr/>
            <p:nvPr/>
          </p:nvSpPr>
          <p:spPr>
            <a:xfrm>
              <a:off x="1991491" y="354195"/>
              <a:ext cx="1420173" cy="1247637"/>
            </a:xfrm>
            <a:prstGeom prst="diamond">
              <a:avLst/>
            </a:prstGeom>
            <a:grp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22" name="Rectangle : coins arrondis 4">
              <a:extLst>
                <a:ext uri="{FF2B5EF4-FFF2-40B4-BE49-F238E27FC236}">
                  <a16:creationId xmlns:a16="http://schemas.microsoft.com/office/drawing/2014/main" id="{D20F492D-DA65-4DA0-8BBE-529D999F54D0}"/>
                </a:ext>
              </a:extLst>
            </p:cNvPr>
            <p:cNvSpPr txBox="1"/>
            <p:nvPr/>
          </p:nvSpPr>
          <p:spPr>
            <a:xfrm>
              <a:off x="2021127" y="501713"/>
              <a:ext cx="1360899" cy="952599"/>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dirty="0"/>
                <a:t>Usage des TIC</a:t>
              </a:r>
              <a:endParaRPr lang="fr-FR" sz="1200" kern="1200" dirty="0"/>
            </a:p>
          </p:txBody>
        </p:sp>
      </p:grpSp>
      <p:grpSp>
        <p:nvGrpSpPr>
          <p:cNvPr id="23" name="Groupe 22">
            <a:extLst>
              <a:ext uri="{FF2B5EF4-FFF2-40B4-BE49-F238E27FC236}">
                <a16:creationId xmlns:a16="http://schemas.microsoft.com/office/drawing/2014/main" id="{E916684F-E61B-4550-B810-C5EB22F5D097}"/>
              </a:ext>
            </a:extLst>
          </p:cNvPr>
          <p:cNvGrpSpPr/>
          <p:nvPr/>
        </p:nvGrpSpPr>
        <p:grpSpPr>
          <a:xfrm>
            <a:off x="3861913" y="3174568"/>
            <a:ext cx="1420173" cy="1247637"/>
            <a:chOff x="1991491" y="354195"/>
            <a:chExt cx="1420173" cy="1247637"/>
          </a:xfrm>
          <a:solidFill>
            <a:srgbClr val="5AB88F"/>
          </a:solidFill>
        </p:grpSpPr>
        <p:sp>
          <p:nvSpPr>
            <p:cNvPr id="24" name="Losange 23">
              <a:extLst>
                <a:ext uri="{FF2B5EF4-FFF2-40B4-BE49-F238E27FC236}">
                  <a16:creationId xmlns:a16="http://schemas.microsoft.com/office/drawing/2014/main" id="{2FA64130-C7FE-4760-A864-BBA68CD44ED2}"/>
                </a:ext>
              </a:extLst>
            </p:cNvPr>
            <p:cNvSpPr/>
            <p:nvPr/>
          </p:nvSpPr>
          <p:spPr>
            <a:xfrm>
              <a:off x="1991491" y="354195"/>
              <a:ext cx="1420173" cy="1247637"/>
            </a:xfrm>
            <a:prstGeom prst="diamond">
              <a:avLst/>
            </a:prstGeom>
            <a:grp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25" name="Rectangle : coins arrondis 4">
              <a:extLst>
                <a:ext uri="{FF2B5EF4-FFF2-40B4-BE49-F238E27FC236}">
                  <a16:creationId xmlns:a16="http://schemas.microsoft.com/office/drawing/2014/main" id="{316D96D6-3BD3-44B5-B5C7-D4FE2DF9722C}"/>
                </a:ext>
              </a:extLst>
            </p:cNvPr>
            <p:cNvSpPr txBox="1"/>
            <p:nvPr/>
          </p:nvSpPr>
          <p:spPr>
            <a:xfrm>
              <a:off x="2021127" y="501713"/>
              <a:ext cx="1360899" cy="952599"/>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dirty="0"/>
                <a:t>Usage des TIC</a:t>
              </a:r>
              <a:endParaRPr lang="fr-FR" sz="1200" kern="1200" dirty="0"/>
            </a:p>
          </p:txBody>
        </p:sp>
      </p:grpSp>
      <p:grpSp>
        <p:nvGrpSpPr>
          <p:cNvPr id="26" name="Groupe 25">
            <a:extLst>
              <a:ext uri="{FF2B5EF4-FFF2-40B4-BE49-F238E27FC236}">
                <a16:creationId xmlns:a16="http://schemas.microsoft.com/office/drawing/2014/main" id="{8E161854-9B49-4FF5-9533-54B58FC619E1}"/>
              </a:ext>
            </a:extLst>
          </p:cNvPr>
          <p:cNvGrpSpPr/>
          <p:nvPr/>
        </p:nvGrpSpPr>
        <p:grpSpPr>
          <a:xfrm>
            <a:off x="5858495" y="3174568"/>
            <a:ext cx="1420173" cy="1247637"/>
            <a:chOff x="1991491" y="354195"/>
            <a:chExt cx="1420173" cy="1247637"/>
          </a:xfrm>
          <a:solidFill>
            <a:srgbClr val="5AB88F"/>
          </a:solidFill>
        </p:grpSpPr>
        <p:sp>
          <p:nvSpPr>
            <p:cNvPr id="27" name="Losange 26">
              <a:extLst>
                <a:ext uri="{FF2B5EF4-FFF2-40B4-BE49-F238E27FC236}">
                  <a16:creationId xmlns:a16="http://schemas.microsoft.com/office/drawing/2014/main" id="{291C57BD-E45A-43A5-8DFE-703C718827A9}"/>
                </a:ext>
              </a:extLst>
            </p:cNvPr>
            <p:cNvSpPr/>
            <p:nvPr/>
          </p:nvSpPr>
          <p:spPr>
            <a:xfrm>
              <a:off x="1991491" y="354195"/>
              <a:ext cx="1420173" cy="1247637"/>
            </a:xfrm>
            <a:prstGeom prst="diamond">
              <a:avLst/>
            </a:prstGeom>
            <a:grp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28" name="Rectangle : coins arrondis 4">
              <a:extLst>
                <a:ext uri="{FF2B5EF4-FFF2-40B4-BE49-F238E27FC236}">
                  <a16:creationId xmlns:a16="http://schemas.microsoft.com/office/drawing/2014/main" id="{5433F133-D244-419E-86DB-A3AE5277A693}"/>
                </a:ext>
              </a:extLst>
            </p:cNvPr>
            <p:cNvSpPr txBox="1"/>
            <p:nvPr/>
          </p:nvSpPr>
          <p:spPr>
            <a:xfrm>
              <a:off x="2021127" y="501713"/>
              <a:ext cx="1360899" cy="952599"/>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dirty="0"/>
                <a:t>Usage des TIC</a:t>
              </a:r>
              <a:endParaRPr lang="fr-FR" sz="1200" kern="1200" dirty="0"/>
            </a:p>
          </p:txBody>
        </p:sp>
      </p:grpSp>
    </p:spTree>
    <p:extLst>
      <p:ext uri="{BB962C8B-B14F-4D97-AF65-F5344CB8AC3E}">
        <p14:creationId xmlns:p14="http://schemas.microsoft.com/office/powerpoint/2010/main" val="59821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graphicEl>
                                              <a:dgm id="{8108FF10-6953-4908-8969-50DA6A737465}"/>
                                            </p:graphicEl>
                                          </p:spTgt>
                                        </p:tgtEl>
                                        <p:attrNameLst>
                                          <p:attrName>style.visibility</p:attrName>
                                        </p:attrNameLst>
                                      </p:cBhvr>
                                      <p:to>
                                        <p:strVal val="visible"/>
                                      </p:to>
                                    </p:set>
                                    <p:animEffect transition="in" filter="fade">
                                      <p:cBhvr>
                                        <p:cTn id="12" dur="500"/>
                                        <p:tgtEl>
                                          <p:spTgt spid="19">
                                            <p:graphicEl>
                                              <a:dgm id="{8108FF10-6953-4908-8969-50DA6A737465}"/>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graphicEl>
                                              <a:dgm id="{6EBFE03A-D583-44DE-BD3D-D745ECD4F1C5}"/>
                                            </p:graphicEl>
                                          </p:spTgt>
                                        </p:tgtEl>
                                        <p:attrNameLst>
                                          <p:attrName>style.visibility</p:attrName>
                                        </p:attrNameLst>
                                      </p:cBhvr>
                                      <p:to>
                                        <p:strVal val="visible"/>
                                      </p:to>
                                    </p:set>
                                    <p:animEffect transition="in" filter="fade">
                                      <p:cBhvr>
                                        <p:cTn id="17" dur="500"/>
                                        <p:tgtEl>
                                          <p:spTgt spid="19">
                                            <p:graphicEl>
                                              <a:dgm id="{6EBFE03A-D583-44DE-BD3D-D745ECD4F1C5}"/>
                                            </p:graphic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9">
                                            <p:graphicEl>
                                              <a:dgm id="{6021E798-1326-4B0D-80D7-B430FF23EEC7}"/>
                                            </p:graphicEl>
                                          </p:spTgt>
                                        </p:tgtEl>
                                        <p:attrNameLst>
                                          <p:attrName>style.visibility</p:attrName>
                                        </p:attrNameLst>
                                      </p:cBhvr>
                                      <p:to>
                                        <p:strVal val="visible"/>
                                      </p:to>
                                    </p:set>
                                    <p:animEffect transition="in" filter="fade">
                                      <p:cBhvr>
                                        <p:cTn id="20" dur="500"/>
                                        <p:tgtEl>
                                          <p:spTgt spid="19">
                                            <p:graphicEl>
                                              <a:dgm id="{6021E798-1326-4B0D-80D7-B430FF23EEC7}"/>
                                            </p:graphic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graphicEl>
                                              <a:dgm id="{C415820E-9914-4655-ADA6-D3F61AC2473B}"/>
                                            </p:graphicEl>
                                          </p:spTgt>
                                        </p:tgtEl>
                                        <p:attrNameLst>
                                          <p:attrName>style.visibility</p:attrName>
                                        </p:attrNameLst>
                                      </p:cBhvr>
                                      <p:to>
                                        <p:strVal val="visible"/>
                                      </p:to>
                                    </p:set>
                                    <p:animEffect transition="in" filter="fade">
                                      <p:cBhvr>
                                        <p:cTn id="28" dur="500"/>
                                        <p:tgtEl>
                                          <p:spTgt spid="19">
                                            <p:graphicEl>
                                              <a:dgm id="{C415820E-9914-4655-ADA6-D3F61AC2473B}"/>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graphicEl>
                                              <a:dgm id="{C75B73E2-B2CA-4C24-AFF0-4B621BA33F0C}"/>
                                            </p:graphicEl>
                                          </p:spTgt>
                                        </p:tgtEl>
                                        <p:attrNameLst>
                                          <p:attrName>style.visibility</p:attrName>
                                        </p:attrNameLst>
                                      </p:cBhvr>
                                      <p:to>
                                        <p:strVal val="visible"/>
                                      </p:to>
                                    </p:set>
                                    <p:animEffect transition="in" filter="fade">
                                      <p:cBhvr>
                                        <p:cTn id="31" dur="500"/>
                                        <p:tgtEl>
                                          <p:spTgt spid="19">
                                            <p:graphicEl>
                                              <a:dgm id="{C75B73E2-B2CA-4C24-AFF0-4B621BA33F0C}"/>
                                            </p:graphic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9">
                                            <p:graphicEl>
                                              <a:dgm id="{818BF005-54C0-458C-9D44-007AA844F9D5}"/>
                                            </p:graphicEl>
                                          </p:spTgt>
                                        </p:tgtEl>
                                        <p:attrNameLst>
                                          <p:attrName>style.visibility</p:attrName>
                                        </p:attrNameLst>
                                      </p:cBhvr>
                                      <p:to>
                                        <p:strVal val="visible"/>
                                      </p:to>
                                    </p:set>
                                    <p:animEffect transition="in" filter="fade">
                                      <p:cBhvr>
                                        <p:cTn id="39" dur="500"/>
                                        <p:tgtEl>
                                          <p:spTgt spid="19">
                                            <p:graphicEl>
                                              <a:dgm id="{818BF005-54C0-458C-9D44-007AA844F9D5}"/>
                                            </p:graphic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graphicEl>
                                              <a:dgm id="{C8E6B65E-56C8-4B8E-A073-29A79623FE82}"/>
                                            </p:graphicEl>
                                          </p:spTgt>
                                        </p:tgtEl>
                                        <p:attrNameLst>
                                          <p:attrName>style.visibility</p:attrName>
                                        </p:attrNameLst>
                                      </p:cBhvr>
                                      <p:to>
                                        <p:strVal val="visible"/>
                                      </p:to>
                                    </p:set>
                                    <p:animEffect transition="in" filter="fade">
                                      <p:cBhvr>
                                        <p:cTn id="42" dur="500"/>
                                        <p:tgtEl>
                                          <p:spTgt spid="19">
                                            <p:graphicEl>
                                              <a:dgm id="{C8E6B65E-56C8-4B8E-A073-29A79623FE82}"/>
                                            </p:graphic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8">
                                            <p:txEl>
                                              <p:pRg st="13" end="13"/>
                                            </p:txEl>
                                          </p:spTgt>
                                        </p:tgtEl>
                                        <p:attrNameLst>
                                          <p:attrName>style.visibility</p:attrName>
                                        </p:attrNameLst>
                                      </p:cBhvr>
                                      <p:to>
                                        <p:strVal val="visible"/>
                                      </p:to>
                                    </p:set>
                                    <p:animEffect transition="in" filter="fade">
                                      <p:cBhvr>
                                        <p:cTn id="50" dur="500"/>
                                        <p:tgtEl>
                                          <p:spTgt spid="18">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uiExpand="1">
        <p:bldSub>
          <a:bldDgm bld="one"/>
        </p:bldSub>
      </p:bldGraphic>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1BEBFC-6189-4E0F-A872-9604F2F012F6}"/>
              </a:ext>
            </a:extLst>
          </p:cNvPr>
          <p:cNvSpPr>
            <a:spLocks noGrp="1"/>
          </p:cNvSpPr>
          <p:nvPr>
            <p:ph type="title"/>
          </p:nvPr>
        </p:nvSpPr>
        <p:spPr>
          <a:xfrm>
            <a:off x="223758" y="139661"/>
            <a:ext cx="8696484" cy="721428"/>
          </a:xfrm>
        </p:spPr>
        <p:txBody>
          <a:bodyPr>
            <a:normAutofit fontScale="90000"/>
          </a:bodyPr>
          <a:lstStyle/>
          <a:p>
            <a:pPr algn="ctr"/>
            <a:r>
              <a:rPr lang="fr-FR" altLang="fr-FR" sz="2400" dirty="0">
                <a:solidFill>
                  <a:srgbClr val="5AB88F"/>
                </a:solidFill>
              </a:rPr>
              <a:t>Classe de seconde : programme de physique-chimie</a:t>
            </a:r>
            <a:endParaRPr lang="fr-FR" dirty="0">
              <a:solidFill>
                <a:srgbClr val="5AB88F"/>
              </a:solidFill>
            </a:endParaRPr>
          </a:p>
        </p:txBody>
      </p:sp>
      <p:sp>
        <p:nvSpPr>
          <p:cNvPr id="4" name="Espace réservé du numéro de diapositive 3">
            <a:extLst>
              <a:ext uri="{FF2B5EF4-FFF2-40B4-BE49-F238E27FC236}">
                <a16:creationId xmlns:a16="http://schemas.microsoft.com/office/drawing/2014/main" id="{8E4003B5-5B02-425F-82AF-C21C3A99ED18}"/>
              </a:ext>
            </a:extLst>
          </p:cNvPr>
          <p:cNvSpPr>
            <a:spLocks noGrp="1"/>
          </p:cNvSpPr>
          <p:nvPr>
            <p:ph type="sldNum" sz="quarter" idx="12"/>
          </p:nvPr>
        </p:nvSpPr>
        <p:spPr>
          <a:xfrm>
            <a:off x="8149942" y="6353214"/>
            <a:ext cx="450457" cy="365125"/>
          </a:xfrm>
        </p:spPr>
        <p:txBody>
          <a:bodyPr/>
          <a:lstStyle/>
          <a:p>
            <a:fld id="{A786685B-2977-D546-9E3D-3CA676A47F0C}" type="slidenum">
              <a:rPr lang="fr-FR" smtClean="0"/>
              <a:t>58</a:t>
            </a:fld>
            <a:endParaRPr lang="fr-FR"/>
          </a:p>
        </p:txBody>
      </p:sp>
      <p:pic>
        <p:nvPicPr>
          <p:cNvPr id="5" name="Image 4">
            <a:extLst>
              <a:ext uri="{FF2B5EF4-FFF2-40B4-BE49-F238E27FC236}">
                <a16:creationId xmlns:a16="http://schemas.microsoft.com/office/drawing/2014/main" id="{CB9FAD3D-7D98-47B1-A202-5232B6CD5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998" y="5966548"/>
            <a:ext cx="1393241" cy="708563"/>
          </a:xfrm>
          <a:prstGeom prst="rect">
            <a:avLst/>
          </a:prstGeom>
        </p:spPr>
      </p:pic>
      <p:sp>
        <p:nvSpPr>
          <p:cNvPr id="6" name="ZoneTexte 5">
            <a:extLst>
              <a:ext uri="{FF2B5EF4-FFF2-40B4-BE49-F238E27FC236}">
                <a16:creationId xmlns:a16="http://schemas.microsoft.com/office/drawing/2014/main" id="{77049774-B64D-4D07-8B1D-C8E78146A52A}"/>
              </a:ext>
            </a:extLst>
          </p:cNvPr>
          <p:cNvSpPr txBox="1"/>
          <p:nvPr/>
        </p:nvSpPr>
        <p:spPr>
          <a:xfrm>
            <a:off x="223758" y="751344"/>
            <a:ext cx="8696484" cy="4801314"/>
          </a:xfrm>
          <a:prstGeom prst="rect">
            <a:avLst/>
          </a:prstGeom>
          <a:noFill/>
        </p:spPr>
        <p:txBody>
          <a:bodyPr wrap="square" rtlCol="0">
            <a:spAutoFit/>
          </a:bodyPr>
          <a:lstStyle/>
          <a:p>
            <a:pPr algn="ctr"/>
            <a:r>
              <a:rPr lang="fr-FR" b="1" dirty="0">
                <a:solidFill>
                  <a:srgbClr val="FF0000"/>
                </a:solidFill>
              </a:rPr>
              <a:t>La variabilité de la mesure </a:t>
            </a:r>
          </a:p>
          <a:p>
            <a:pPr algn="just"/>
            <a:r>
              <a:rPr lang="fr-FR" u="sng" dirty="0"/>
              <a:t>Objectifs </a:t>
            </a:r>
          </a:p>
          <a:p>
            <a:pPr marL="285750" indent="-285750" algn="just">
              <a:buFont typeface="Wingdings" panose="05000000000000000000" pitchFamily="2" charset="2"/>
              <a:buChar char="§"/>
            </a:pPr>
            <a:r>
              <a:rPr lang="fr-FR" sz="1600" dirty="0"/>
              <a:t>Sensibiliser l'élève, à partir d'exemples simples et démonstratifs, à la variabilité des valeurs obtenues en s’appuyant sur </a:t>
            </a:r>
            <a:r>
              <a:rPr lang="fr-FR" sz="1600" b="1" dirty="0"/>
              <a:t>l’ordre de grandeur des mesures </a:t>
            </a:r>
            <a:r>
              <a:rPr lang="fr-FR" sz="1600" dirty="0"/>
              <a:t>et sur </a:t>
            </a:r>
            <a:r>
              <a:rPr lang="fr-FR" sz="1600" b="1" dirty="0"/>
              <a:t>l’incertitude des appareils utilisés</a:t>
            </a:r>
            <a:r>
              <a:rPr lang="fr-FR" sz="1600" dirty="0"/>
              <a:t> au cours des expérimentations. </a:t>
            </a:r>
          </a:p>
          <a:p>
            <a:pPr marL="285750" indent="-285750" algn="just">
              <a:buFont typeface="Wingdings" panose="05000000000000000000" pitchFamily="2" charset="2"/>
              <a:buChar char="§"/>
            </a:pPr>
            <a:r>
              <a:rPr lang="fr-FR" sz="1600" dirty="0"/>
              <a:t>Etablir des liens avec les mathématiques (notion d’erreur, de variable aléatoire, d’écart-type).</a:t>
            </a:r>
          </a:p>
          <a:p>
            <a:pPr algn="just"/>
            <a:endParaRPr lang="fr-FR" dirty="0"/>
          </a:p>
          <a:p>
            <a:pPr algn="just"/>
            <a:r>
              <a:rPr lang="fr-FR" u="sng" dirty="0"/>
              <a:t>Lors des expérimentations</a:t>
            </a:r>
            <a:r>
              <a:rPr lang="fr-FR" dirty="0"/>
              <a:t> :</a:t>
            </a:r>
          </a:p>
          <a:p>
            <a:pPr marL="285750" indent="-285750" algn="just">
              <a:buFont typeface="Wingdings" panose="05000000000000000000" pitchFamily="2" charset="2"/>
              <a:buChar char="§"/>
            </a:pPr>
            <a:r>
              <a:rPr lang="fr-FR" sz="1600" b="1" dirty="0"/>
              <a:t>Identifier les différentes sources d’erreur </a:t>
            </a:r>
            <a:r>
              <a:rPr lang="fr-FR" sz="1600" dirty="0"/>
              <a:t>lors d’une mesure (conditions environnementales : température, pression … ; imperfection de l’appareil de mesure ; défaut de la méthode de mesure ; limites de l’opérateur) ; </a:t>
            </a:r>
          </a:p>
          <a:p>
            <a:pPr marL="285750" indent="-285750" algn="just">
              <a:buFont typeface="Wingdings" panose="05000000000000000000" pitchFamily="2" charset="2"/>
              <a:buChar char="§"/>
            </a:pPr>
            <a:r>
              <a:rPr lang="fr-FR" sz="1600" dirty="0"/>
              <a:t>Evaluer </a:t>
            </a:r>
            <a:r>
              <a:rPr lang="fr-FR" sz="1600" b="1" dirty="0"/>
              <a:t>l’influence de l’instrument de mesure </a:t>
            </a:r>
            <a:r>
              <a:rPr lang="fr-FR" sz="1600" dirty="0"/>
              <a:t>(temps de réponse, étalonnage, sensibilité, classe de précision de l’appareil …) et du</a:t>
            </a:r>
            <a:r>
              <a:rPr lang="fr-FR" sz="1600" b="1" dirty="0"/>
              <a:t> protocole </a:t>
            </a:r>
            <a:r>
              <a:rPr lang="fr-FR" sz="1600" dirty="0"/>
              <a:t>choisi sur la variabilité de la mesure ; </a:t>
            </a:r>
          </a:p>
          <a:p>
            <a:pPr marL="285750" indent="-285750" algn="just">
              <a:buFont typeface="Wingdings" panose="05000000000000000000" pitchFamily="2" charset="2"/>
              <a:buChar char="§"/>
            </a:pPr>
            <a:r>
              <a:rPr lang="fr-FR" sz="1600" dirty="0"/>
              <a:t>Ecrire, avec un nombre adapté de chiffres significatifs, la valeur du résultat de la mesure d’une grandeur physique. </a:t>
            </a:r>
          </a:p>
          <a:p>
            <a:pPr lvl="1" algn="just"/>
            <a:endParaRPr lang="fr-FR" dirty="0"/>
          </a:p>
          <a:p>
            <a:pPr algn="just"/>
            <a:r>
              <a:rPr lang="fr-FR" dirty="0"/>
              <a:t>Lorsque cela est pertinent, l’élève compare la valeur mesurée à une valeur de référence afin d’apprécier la compatibilité ou la non-compatibilité entre ces deux valeurs. </a:t>
            </a:r>
          </a:p>
        </p:txBody>
      </p:sp>
    </p:spTree>
    <p:extLst>
      <p:ext uri="{BB962C8B-B14F-4D97-AF65-F5344CB8AC3E}">
        <p14:creationId xmlns:p14="http://schemas.microsoft.com/office/powerpoint/2010/main" val="3672104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fade">
                                      <p:cBhvr>
                                        <p:cTn id="32" dur="500"/>
                                        <p:tgtEl>
                                          <p:spTgt spid="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animEffect transition="in" filter="fade">
                                      <p:cBhvr>
                                        <p:cTn id="37" dur="500"/>
                                        <p:tgtEl>
                                          <p:spTgt spid="6">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8" end="8"/>
                                            </p:txEl>
                                          </p:spTgt>
                                        </p:tgtEl>
                                        <p:attrNameLst>
                                          <p:attrName>style.visibility</p:attrName>
                                        </p:attrNameLst>
                                      </p:cBhvr>
                                      <p:to>
                                        <p:strVal val="visible"/>
                                      </p:to>
                                    </p:set>
                                    <p:animEffect transition="in" filter="fade">
                                      <p:cBhvr>
                                        <p:cTn id="42" dur="500"/>
                                        <p:tgtEl>
                                          <p:spTgt spid="6">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animEffect transition="in" filter="fade">
                                      <p:cBhvr>
                                        <p:cTn id="47"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8C6A4E-1E1D-4BFE-9E74-5225AE6D5F93}"/>
              </a:ext>
            </a:extLst>
          </p:cNvPr>
          <p:cNvSpPr>
            <a:spLocks noGrp="1"/>
          </p:cNvSpPr>
          <p:nvPr>
            <p:ph type="title"/>
          </p:nvPr>
        </p:nvSpPr>
        <p:spPr/>
        <p:txBody>
          <a:bodyPr/>
          <a:lstStyle/>
          <a:p>
            <a:r>
              <a:rPr lang="fr-FR" dirty="0"/>
              <a:t>Résultats du sondage – Classe virtuelle</a:t>
            </a:r>
          </a:p>
        </p:txBody>
      </p:sp>
      <p:sp>
        <p:nvSpPr>
          <p:cNvPr id="4" name="Espace réservé du numéro de diapositive 3">
            <a:extLst>
              <a:ext uri="{FF2B5EF4-FFF2-40B4-BE49-F238E27FC236}">
                <a16:creationId xmlns:a16="http://schemas.microsoft.com/office/drawing/2014/main" id="{DA1C510F-8B57-4626-9A12-C8350B5A3DC6}"/>
              </a:ext>
            </a:extLst>
          </p:cNvPr>
          <p:cNvSpPr>
            <a:spLocks noGrp="1"/>
          </p:cNvSpPr>
          <p:nvPr>
            <p:ph type="sldNum" sz="quarter" idx="12"/>
          </p:nvPr>
        </p:nvSpPr>
        <p:spPr/>
        <p:txBody>
          <a:bodyPr/>
          <a:lstStyle/>
          <a:p>
            <a:fld id="{A786685B-2977-D546-9E3D-3CA676A47F0C}" type="slidenum">
              <a:rPr lang="fr-FR" smtClean="0"/>
              <a:t>59</a:t>
            </a:fld>
            <a:endParaRPr lang="fr-FR"/>
          </a:p>
        </p:txBody>
      </p:sp>
      <p:pic>
        <p:nvPicPr>
          <p:cNvPr id="3" name="Image 2">
            <a:extLst>
              <a:ext uri="{FF2B5EF4-FFF2-40B4-BE49-F238E27FC236}">
                <a16:creationId xmlns:a16="http://schemas.microsoft.com/office/drawing/2014/main" id="{56B18C6E-D778-49DB-A9BA-71165AD532C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6590" y="1866210"/>
            <a:ext cx="9110821" cy="3315390"/>
          </a:xfrm>
          <a:prstGeom prst="rect">
            <a:avLst/>
          </a:prstGeom>
        </p:spPr>
      </p:pic>
    </p:spTree>
    <p:extLst>
      <p:ext uri="{BB962C8B-B14F-4D97-AF65-F5344CB8AC3E}">
        <p14:creationId xmlns:p14="http://schemas.microsoft.com/office/powerpoint/2010/main" val="2131682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BEFBBA9-1867-41D9-983B-B618C773DEE6}"/>
              </a:ext>
            </a:extLst>
          </p:cNvPr>
          <p:cNvPicPr>
            <a:picLocks noChangeAspect="1"/>
          </p:cNvPicPr>
          <p:nvPr/>
        </p:nvPicPr>
        <p:blipFill>
          <a:blip r:embed="rId2"/>
          <a:stretch>
            <a:fillRect/>
          </a:stretch>
        </p:blipFill>
        <p:spPr>
          <a:xfrm>
            <a:off x="33436" y="1913023"/>
            <a:ext cx="8904442" cy="678417"/>
          </a:xfrm>
          <a:prstGeom prst="rect">
            <a:avLst/>
          </a:prstGeom>
        </p:spPr>
      </p:pic>
      <p:pic>
        <p:nvPicPr>
          <p:cNvPr id="6" name="Image 5">
            <a:extLst>
              <a:ext uri="{FF2B5EF4-FFF2-40B4-BE49-F238E27FC236}">
                <a16:creationId xmlns:a16="http://schemas.microsoft.com/office/drawing/2014/main" id="{A2AD14E4-507D-46C7-82E6-651FDD0ECB54}"/>
              </a:ext>
            </a:extLst>
          </p:cNvPr>
          <p:cNvPicPr>
            <a:picLocks noChangeAspect="1"/>
          </p:cNvPicPr>
          <p:nvPr/>
        </p:nvPicPr>
        <p:blipFill>
          <a:blip r:embed="rId3"/>
          <a:stretch>
            <a:fillRect/>
          </a:stretch>
        </p:blipFill>
        <p:spPr>
          <a:xfrm>
            <a:off x="33436" y="2923900"/>
            <a:ext cx="8886806" cy="1174127"/>
          </a:xfrm>
          <a:prstGeom prst="rect">
            <a:avLst/>
          </a:prstGeom>
        </p:spPr>
      </p:pic>
      <p:sp>
        <p:nvSpPr>
          <p:cNvPr id="2" name="Titre 1">
            <a:extLst>
              <a:ext uri="{FF2B5EF4-FFF2-40B4-BE49-F238E27FC236}">
                <a16:creationId xmlns:a16="http://schemas.microsoft.com/office/drawing/2014/main" id="{681BEBFC-6189-4E0F-A872-9604F2F012F6}"/>
              </a:ext>
            </a:extLst>
          </p:cNvPr>
          <p:cNvSpPr>
            <a:spLocks noGrp="1"/>
          </p:cNvSpPr>
          <p:nvPr>
            <p:ph type="title"/>
          </p:nvPr>
        </p:nvSpPr>
        <p:spPr>
          <a:xfrm>
            <a:off x="223758" y="139661"/>
            <a:ext cx="8696484" cy="721428"/>
          </a:xfrm>
        </p:spPr>
        <p:txBody>
          <a:bodyPr>
            <a:normAutofit fontScale="90000"/>
          </a:bodyPr>
          <a:lstStyle/>
          <a:p>
            <a:pPr algn="ctr"/>
            <a:r>
              <a:rPr lang="fr-FR" altLang="fr-FR" sz="2400" dirty="0">
                <a:solidFill>
                  <a:srgbClr val="5AB88F"/>
                </a:solidFill>
              </a:rPr>
              <a:t>Organisation et enseignements : classe de seconde</a:t>
            </a:r>
            <a:endParaRPr lang="fr-FR" dirty="0">
              <a:solidFill>
                <a:srgbClr val="5AB88F"/>
              </a:solidFill>
            </a:endParaRPr>
          </a:p>
        </p:txBody>
      </p:sp>
      <p:sp>
        <p:nvSpPr>
          <p:cNvPr id="4" name="Espace réservé du numéro de diapositive 3">
            <a:extLst>
              <a:ext uri="{FF2B5EF4-FFF2-40B4-BE49-F238E27FC236}">
                <a16:creationId xmlns:a16="http://schemas.microsoft.com/office/drawing/2014/main" id="{8E4003B5-5B02-425F-82AF-C21C3A99ED18}"/>
              </a:ext>
            </a:extLst>
          </p:cNvPr>
          <p:cNvSpPr>
            <a:spLocks noGrp="1"/>
          </p:cNvSpPr>
          <p:nvPr>
            <p:ph type="sldNum" sz="quarter" idx="12"/>
          </p:nvPr>
        </p:nvSpPr>
        <p:spPr>
          <a:xfrm>
            <a:off x="8149942" y="6353214"/>
            <a:ext cx="450457" cy="365125"/>
          </a:xfrm>
        </p:spPr>
        <p:txBody>
          <a:bodyPr/>
          <a:lstStyle/>
          <a:p>
            <a:fld id="{A786685B-2977-D546-9E3D-3CA676A47F0C}" type="slidenum">
              <a:rPr lang="fr-FR" smtClean="0"/>
              <a:t>6</a:t>
            </a:fld>
            <a:endParaRPr lang="fr-FR"/>
          </a:p>
        </p:txBody>
      </p:sp>
      <p:pic>
        <p:nvPicPr>
          <p:cNvPr id="5" name="Image 4">
            <a:extLst>
              <a:ext uri="{FF2B5EF4-FFF2-40B4-BE49-F238E27FC236}">
                <a16:creationId xmlns:a16="http://schemas.microsoft.com/office/drawing/2014/main" id="{CB9FAD3D-7D98-47B1-A202-5232B6CD5E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998" y="5966548"/>
            <a:ext cx="1393241" cy="708563"/>
          </a:xfrm>
          <a:prstGeom prst="rect">
            <a:avLst/>
          </a:prstGeom>
        </p:spPr>
      </p:pic>
      <p:grpSp>
        <p:nvGrpSpPr>
          <p:cNvPr id="15" name="Groupe 14">
            <a:extLst>
              <a:ext uri="{FF2B5EF4-FFF2-40B4-BE49-F238E27FC236}">
                <a16:creationId xmlns:a16="http://schemas.microsoft.com/office/drawing/2014/main" id="{F42DC9A7-6662-482E-8E65-F05424135DFF}"/>
              </a:ext>
            </a:extLst>
          </p:cNvPr>
          <p:cNvGrpSpPr/>
          <p:nvPr/>
        </p:nvGrpSpPr>
        <p:grpSpPr>
          <a:xfrm>
            <a:off x="1749089" y="802377"/>
            <a:ext cx="5479926" cy="721428"/>
            <a:chOff x="179513" y="1628801"/>
            <a:chExt cx="5479926" cy="721428"/>
          </a:xfrm>
        </p:grpSpPr>
        <p:pic>
          <p:nvPicPr>
            <p:cNvPr id="16" name="Image 15">
              <a:extLst>
                <a:ext uri="{FF2B5EF4-FFF2-40B4-BE49-F238E27FC236}">
                  <a16:creationId xmlns:a16="http://schemas.microsoft.com/office/drawing/2014/main" id="{35D50B67-C6DC-411A-88FB-5C5E76AE417C}"/>
                </a:ext>
              </a:extLst>
            </p:cNvPr>
            <p:cNvPicPr>
              <a:picLocks noChangeAspect="1"/>
            </p:cNvPicPr>
            <p:nvPr/>
          </p:nvPicPr>
          <p:blipFill>
            <a:blip r:embed="rId5"/>
            <a:stretch>
              <a:fillRect/>
            </a:stretch>
          </p:blipFill>
          <p:spPr>
            <a:xfrm>
              <a:off x="179513" y="1628801"/>
              <a:ext cx="1800200" cy="721428"/>
            </a:xfrm>
            <a:prstGeom prst="rect">
              <a:avLst/>
            </a:prstGeom>
          </p:spPr>
        </p:pic>
        <p:pic>
          <p:nvPicPr>
            <p:cNvPr id="17" name="Image 16">
              <a:extLst>
                <a:ext uri="{FF2B5EF4-FFF2-40B4-BE49-F238E27FC236}">
                  <a16:creationId xmlns:a16="http://schemas.microsoft.com/office/drawing/2014/main" id="{F411BEE8-C4AE-435E-BF41-C7F33DCC2F09}"/>
                </a:ext>
              </a:extLst>
            </p:cNvPr>
            <p:cNvPicPr>
              <a:picLocks noChangeAspect="1"/>
            </p:cNvPicPr>
            <p:nvPr/>
          </p:nvPicPr>
          <p:blipFill>
            <a:blip r:embed="rId6"/>
            <a:stretch>
              <a:fillRect/>
            </a:stretch>
          </p:blipFill>
          <p:spPr>
            <a:xfrm>
              <a:off x="1982789" y="1830380"/>
              <a:ext cx="3676650" cy="381000"/>
            </a:xfrm>
            <a:prstGeom prst="rect">
              <a:avLst/>
            </a:prstGeom>
          </p:spPr>
        </p:pic>
      </p:grpSp>
      <p:sp>
        <p:nvSpPr>
          <p:cNvPr id="18" name="ZoneTexte 17">
            <a:extLst>
              <a:ext uri="{FF2B5EF4-FFF2-40B4-BE49-F238E27FC236}">
                <a16:creationId xmlns:a16="http://schemas.microsoft.com/office/drawing/2014/main" id="{2EED2F73-C8A5-4A6D-A8A8-075A21A0E52D}"/>
              </a:ext>
            </a:extLst>
          </p:cNvPr>
          <p:cNvSpPr txBox="1"/>
          <p:nvPr/>
        </p:nvSpPr>
        <p:spPr>
          <a:xfrm>
            <a:off x="173384" y="1533305"/>
            <a:ext cx="8686800" cy="369332"/>
          </a:xfrm>
          <a:prstGeom prst="rect">
            <a:avLst/>
          </a:prstGeom>
          <a:noFill/>
        </p:spPr>
        <p:txBody>
          <a:bodyPr wrap="square" rtlCol="0">
            <a:spAutoFit/>
          </a:bodyPr>
          <a:lstStyle/>
          <a:p>
            <a:r>
              <a:rPr lang="fr-FR" b="1" u="sng" dirty="0"/>
              <a:t>La </a:t>
            </a:r>
            <a:r>
              <a:rPr lang="fr-FR" b="1" u="sng" dirty="0" err="1"/>
              <a:t>co</a:t>
            </a:r>
            <a:r>
              <a:rPr lang="fr-FR" b="1" u="sng" dirty="0"/>
              <a:t>-intervention</a:t>
            </a:r>
            <a:r>
              <a:rPr lang="fr-FR" b="1" dirty="0"/>
              <a:t> :</a:t>
            </a:r>
          </a:p>
        </p:txBody>
      </p:sp>
      <p:sp>
        <p:nvSpPr>
          <p:cNvPr id="20" name="ZoneTexte 19">
            <a:extLst>
              <a:ext uri="{FF2B5EF4-FFF2-40B4-BE49-F238E27FC236}">
                <a16:creationId xmlns:a16="http://schemas.microsoft.com/office/drawing/2014/main" id="{D6CDA6D4-DAD9-4FC3-87D3-70EDA1060D7F}"/>
              </a:ext>
            </a:extLst>
          </p:cNvPr>
          <p:cNvSpPr txBox="1"/>
          <p:nvPr/>
        </p:nvSpPr>
        <p:spPr>
          <a:xfrm>
            <a:off x="173384" y="2571985"/>
            <a:ext cx="8686800" cy="369332"/>
          </a:xfrm>
          <a:prstGeom prst="rect">
            <a:avLst/>
          </a:prstGeom>
          <a:noFill/>
        </p:spPr>
        <p:txBody>
          <a:bodyPr wrap="square" rtlCol="0">
            <a:spAutoFit/>
          </a:bodyPr>
          <a:lstStyle/>
          <a:p>
            <a:r>
              <a:rPr lang="fr-FR" b="1" u="sng" dirty="0"/>
              <a:t>La consolidation des acquis et l’accompagnement personnalisé</a:t>
            </a:r>
            <a:r>
              <a:rPr lang="fr-FR" b="1" dirty="0"/>
              <a:t> :</a:t>
            </a:r>
          </a:p>
        </p:txBody>
      </p:sp>
      <p:sp>
        <p:nvSpPr>
          <p:cNvPr id="22" name="ZoneTexte 21">
            <a:extLst>
              <a:ext uri="{FF2B5EF4-FFF2-40B4-BE49-F238E27FC236}">
                <a16:creationId xmlns:a16="http://schemas.microsoft.com/office/drawing/2014/main" id="{45E7EAA1-A972-49E1-9D3B-C72B92986B2B}"/>
              </a:ext>
            </a:extLst>
          </p:cNvPr>
          <p:cNvSpPr txBox="1"/>
          <p:nvPr/>
        </p:nvSpPr>
        <p:spPr>
          <a:xfrm>
            <a:off x="173384" y="4147802"/>
            <a:ext cx="8686800" cy="369332"/>
          </a:xfrm>
          <a:prstGeom prst="rect">
            <a:avLst/>
          </a:prstGeom>
          <a:noFill/>
        </p:spPr>
        <p:txBody>
          <a:bodyPr wrap="square" rtlCol="0">
            <a:spAutoFit/>
          </a:bodyPr>
          <a:lstStyle/>
          <a:p>
            <a:r>
              <a:rPr lang="fr-FR" b="1" u="sng" dirty="0"/>
              <a:t>Les PFMP</a:t>
            </a:r>
            <a:r>
              <a:rPr lang="fr-FR" b="1" dirty="0"/>
              <a:t> :</a:t>
            </a:r>
          </a:p>
        </p:txBody>
      </p:sp>
      <p:pic>
        <p:nvPicPr>
          <p:cNvPr id="24" name="Image 23">
            <a:extLst>
              <a:ext uri="{FF2B5EF4-FFF2-40B4-BE49-F238E27FC236}">
                <a16:creationId xmlns:a16="http://schemas.microsoft.com/office/drawing/2014/main" id="{43E7C81B-CB05-42EC-ABFF-48A145ACF655}"/>
              </a:ext>
            </a:extLst>
          </p:cNvPr>
          <p:cNvPicPr>
            <a:picLocks noChangeAspect="1"/>
          </p:cNvPicPr>
          <p:nvPr/>
        </p:nvPicPr>
        <p:blipFill rotWithShape="1">
          <a:blip r:embed="rId7"/>
          <a:srcRect b="1906"/>
          <a:stretch/>
        </p:blipFill>
        <p:spPr>
          <a:xfrm rot="1740470">
            <a:off x="7005427" y="2996973"/>
            <a:ext cx="1840399" cy="906857"/>
          </a:xfrm>
          <a:prstGeom prst="rect">
            <a:avLst/>
          </a:prstGeom>
        </p:spPr>
      </p:pic>
      <p:pic>
        <p:nvPicPr>
          <p:cNvPr id="25" name="Image 24">
            <a:hlinkClick r:id="rId8"/>
            <a:extLst>
              <a:ext uri="{FF2B5EF4-FFF2-40B4-BE49-F238E27FC236}">
                <a16:creationId xmlns:a16="http://schemas.microsoft.com/office/drawing/2014/main" id="{644B11A1-88DA-4105-BE2D-68CA3F6AB23E}"/>
              </a:ext>
            </a:extLst>
          </p:cNvPr>
          <p:cNvPicPr>
            <a:picLocks noChangeAspect="1"/>
          </p:cNvPicPr>
          <p:nvPr/>
        </p:nvPicPr>
        <p:blipFill>
          <a:blip r:embed="rId9"/>
          <a:stretch>
            <a:fillRect/>
          </a:stretch>
        </p:blipFill>
        <p:spPr>
          <a:xfrm rot="21238335">
            <a:off x="46028" y="3132922"/>
            <a:ext cx="4919367" cy="498844"/>
          </a:xfrm>
          <a:prstGeom prst="rect">
            <a:avLst/>
          </a:prstGeom>
        </p:spPr>
      </p:pic>
      <p:pic>
        <p:nvPicPr>
          <p:cNvPr id="7" name="Image 6">
            <a:extLst>
              <a:ext uri="{FF2B5EF4-FFF2-40B4-BE49-F238E27FC236}">
                <a16:creationId xmlns:a16="http://schemas.microsoft.com/office/drawing/2014/main" id="{8679D82C-B054-46FB-AFCA-6FC8E6D69776}"/>
              </a:ext>
            </a:extLst>
          </p:cNvPr>
          <p:cNvPicPr>
            <a:picLocks noChangeAspect="1"/>
          </p:cNvPicPr>
          <p:nvPr/>
        </p:nvPicPr>
        <p:blipFill>
          <a:blip r:embed="rId10"/>
          <a:stretch>
            <a:fillRect/>
          </a:stretch>
        </p:blipFill>
        <p:spPr>
          <a:xfrm>
            <a:off x="33435" y="4539055"/>
            <a:ext cx="8801259" cy="1444827"/>
          </a:xfrm>
          <a:prstGeom prst="rect">
            <a:avLst/>
          </a:prstGeom>
        </p:spPr>
      </p:pic>
      <p:pic>
        <p:nvPicPr>
          <p:cNvPr id="8" name="Image 7">
            <a:hlinkClick r:id="rId11"/>
            <a:extLst>
              <a:ext uri="{FF2B5EF4-FFF2-40B4-BE49-F238E27FC236}">
                <a16:creationId xmlns:a16="http://schemas.microsoft.com/office/drawing/2014/main" id="{0AD2624E-DFCB-424E-B093-A11FF670B63D}"/>
              </a:ext>
            </a:extLst>
          </p:cNvPr>
          <p:cNvPicPr>
            <a:picLocks noChangeAspect="1"/>
          </p:cNvPicPr>
          <p:nvPr/>
        </p:nvPicPr>
        <p:blipFill>
          <a:blip r:embed="rId12"/>
          <a:stretch>
            <a:fillRect/>
          </a:stretch>
        </p:blipFill>
        <p:spPr>
          <a:xfrm>
            <a:off x="5390690" y="3051696"/>
            <a:ext cx="1345685" cy="843904"/>
          </a:xfrm>
          <a:prstGeom prst="rect">
            <a:avLst/>
          </a:prstGeom>
          <a:ln>
            <a:solidFill>
              <a:schemeClr val="accent1"/>
            </a:solidFill>
          </a:ln>
        </p:spPr>
      </p:pic>
      <p:pic>
        <p:nvPicPr>
          <p:cNvPr id="9" name="Image 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426106">
            <a:off x="3877508" y="3429975"/>
            <a:ext cx="1278551" cy="701875"/>
          </a:xfrm>
          <a:prstGeom prst="rect">
            <a:avLst/>
          </a:prstGeom>
        </p:spPr>
      </p:pic>
    </p:spTree>
    <p:extLst>
      <p:ext uri="{BB962C8B-B14F-4D97-AF65-F5344CB8AC3E}">
        <p14:creationId xmlns:p14="http://schemas.microsoft.com/office/powerpoint/2010/main" val="15887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repeatCount="indefinite" fill="hold" nodeType="clickEffect">
                                  <p:stCondLst>
                                    <p:cond delay="0"/>
                                  </p:stCondLst>
                                  <p:endCondLst>
                                    <p:cond evt="onNext" delay="0">
                                      <p:tgtEl>
                                        <p:sldTgt/>
                                      </p:tgtEl>
                                    </p:cond>
                                  </p:end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1BEBFC-6189-4E0F-A872-9604F2F012F6}"/>
              </a:ext>
            </a:extLst>
          </p:cNvPr>
          <p:cNvSpPr>
            <a:spLocks noGrp="1"/>
          </p:cNvSpPr>
          <p:nvPr>
            <p:ph type="title"/>
          </p:nvPr>
        </p:nvSpPr>
        <p:spPr>
          <a:xfrm>
            <a:off x="223758" y="139661"/>
            <a:ext cx="8696484" cy="721428"/>
          </a:xfrm>
        </p:spPr>
        <p:txBody>
          <a:bodyPr>
            <a:normAutofit fontScale="90000"/>
          </a:bodyPr>
          <a:lstStyle/>
          <a:p>
            <a:pPr algn="ctr"/>
            <a:r>
              <a:rPr lang="fr-FR" altLang="fr-FR" sz="1800" dirty="0">
                <a:solidFill>
                  <a:srgbClr val="5AB88F"/>
                </a:solidFill>
              </a:rPr>
              <a:t>Classe de seconde et  CAP</a:t>
            </a:r>
            <a:br>
              <a:rPr lang="fr-FR" altLang="fr-FR" sz="1800" dirty="0">
                <a:solidFill>
                  <a:srgbClr val="5AB88F"/>
                </a:solidFill>
              </a:rPr>
            </a:br>
            <a:r>
              <a:rPr lang="fr-FR" altLang="fr-FR" sz="2400" dirty="0">
                <a:solidFill>
                  <a:srgbClr val="5AB88F"/>
                </a:solidFill>
              </a:rPr>
              <a:t>Programme de physique-chimie</a:t>
            </a:r>
            <a:endParaRPr lang="fr-FR" dirty="0">
              <a:solidFill>
                <a:srgbClr val="5AB88F"/>
              </a:solidFill>
            </a:endParaRPr>
          </a:p>
        </p:txBody>
      </p:sp>
      <p:sp>
        <p:nvSpPr>
          <p:cNvPr id="4" name="Espace réservé du numéro de diapositive 3">
            <a:extLst>
              <a:ext uri="{FF2B5EF4-FFF2-40B4-BE49-F238E27FC236}">
                <a16:creationId xmlns:a16="http://schemas.microsoft.com/office/drawing/2014/main" id="{8E4003B5-5B02-425F-82AF-C21C3A99ED18}"/>
              </a:ext>
            </a:extLst>
          </p:cNvPr>
          <p:cNvSpPr>
            <a:spLocks noGrp="1"/>
          </p:cNvSpPr>
          <p:nvPr>
            <p:ph type="sldNum" sz="quarter" idx="12"/>
          </p:nvPr>
        </p:nvSpPr>
        <p:spPr>
          <a:xfrm>
            <a:off x="8149942" y="6353214"/>
            <a:ext cx="450457" cy="365125"/>
          </a:xfrm>
        </p:spPr>
        <p:txBody>
          <a:bodyPr/>
          <a:lstStyle/>
          <a:p>
            <a:fld id="{A786685B-2977-D546-9E3D-3CA676A47F0C}" type="slidenum">
              <a:rPr lang="fr-FR" smtClean="0"/>
              <a:t>60</a:t>
            </a:fld>
            <a:endParaRPr lang="fr-FR"/>
          </a:p>
        </p:txBody>
      </p:sp>
      <p:pic>
        <p:nvPicPr>
          <p:cNvPr id="5" name="Image 4">
            <a:extLst>
              <a:ext uri="{FF2B5EF4-FFF2-40B4-BE49-F238E27FC236}">
                <a16:creationId xmlns:a16="http://schemas.microsoft.com/office/drawing/2014/main" id="{CB9FAD3D-7D98-47B1-A202-5232B6CD5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998" y="5966548"/>
            <a:ext cx="1393241" cy="708563"/>
          </a:xfrm>
          <a:prstGeom prst="rect">
            <a:avLst/>
          </a:prstGeom>
        </p:spPr>
      </p:pic>
      <p:graphicFrame>
        <p:nvGraphicFramePr>
          <p:cNvPr id="6" name="Diagramme 5">
            <a:extLst>
              <a:ext uri="{FF2B5EF4-FFF2-40B4-BE49-F238E27FC236}">
                <a16:creationId xmlns:a16="http://schemas.microsoft.com/office/drawing/2014/main" id="{6B240781-5A76-49CA-BDE7-2EC1C1E45631}"/>
              </a:ext>
            </a:extLst>
          </p:cNvPr>
          <p:cNvGraphicFramePr/>
          <p:nvPr>
            <p:extLst>
              <p:ext uri="{D42A27DB-BD31-4B8C-83A1-F6EECF244321}">
                <p14:modId xmlns:p14="http://schemas.microsoft.com/office/powerpoint/2010/main" val="12165545"/>
              </p:ext>
            </p:extLst>
          </p:nvPr>
        </p:nvGraphicFramePr>
        <p:xfrm>
          <a:off x="-23398" y="1001550"/>
          <a:ext cx="8974832" cy="4824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03040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BE753920-9CF1-4592-A858-628162058BA3}"/>
                                            </p:graphicEl>
                                          </p:spTgt>
                                        </p:tgtEl>
                                        <p:attrNameLst>
                                          <p:attrName>style.visibility</p:attrName>
                                        </p:attrNameLst>
                                      </p:cBhvr>
                                      <p:to>
                                        <p:strVal val="visible"/>
                                      </p:to>
                                    </p:set>
                                    <p:animEffect transition="in" filter="fade">
                                      <p:cBhvr>
                                        <p:cTn id="7" dur="500"/>
                                        <p:tgtEl>
                                          <p:spTgt spid="6">
                                            <p:graphicEl>
                                              <a:dgm id="{BE753920-9CF1-4592-A858-628162058BA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dgm id="{8DF33A39-6690-4B10-8F79-5E47B659BBD5}"/>
                                            </p:graphicEl>
                                          </p:spTgt>
                                        </p:tgtEl>
                                        <p:attrNameLst>
                                          <p:attrName>style.visibility</p:attrName>
                                        </p:attrNameLst>
                                      </p:cBhvr>
                                      <p:to>
                                        <p:strVal val="visible"/>
                                      </p:to>
                                    </p:set>
                                    <p:animEffect transition="in" filter="fade">
                                      <p:cBhvr>
                                        <p:cTn id="12" dur="500"/>
                                        <p:tgtEl>
                                          <p:spTgt spid="6">
                                            <p:graphicEl>
                                              <a:dgm id="{8DF33A39-6690-4B10-8F79-5E47B659BBD5}"/>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graphicEl>
                                              <a:dgm id="{62A8DCEC-75C3-449C-B5DA-607C12E5E82B}"/>
                                            </p:graphicEl>
                                          </p:spTgt>
                                        </p:tgtEl>
                                        <p:attrNameLst>
                                          <p:attrName>style.visibility</p:attrName>
                                        </p:attrNameLst>
                                      </p:cBhvr>
                                      <p:to>
                                        <p:strVal val="visible"/>
                                      </p:to>
                                    </p:set>
                                    <p:animEffect transition="in" filter="fade">
                                      <p:cBhvr>
                                        <p:cTn id="15" dur="500"/>
                                        <p:tgtEl>
                                          <p:spTgt spid="6">
                                            <p:graphicEl>
                                              <a:dgm id="{62A8DCEC-75C3-449C-B5DA-607C12E5E82B}"/>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graphicEl>
                                              <a:dgm id="{AD086B5E-66DA-48B8-BE8C-EA8E525613CD}"/>
                                            </p:graphicEl>
                                          </p:spTgt>
                                        </p:tgtEl>
                                        <p:attrNameLst>
                                          <p:attrName>style.visibility</p:attrName>
                                        </p:attrNameLst>
                                      </p:cBhvr>
                                      <p:to>
                                        <p:strVal val="visible"/>
                                      </p:to>
                                    </p:set>
                                    <p:animEffect transition="in" filter="fade">
                                      <p:cBhvr>
                                        <p:cTn id="20" dur="500"/>
                                        <p:tgtEl>
                                          <p:spTgt spid="6">
                                            <p:graphicEl>
                                              <a:dgm id="{AD086B5E-66DA-48B8-BE8C-EA8E525613CD}"/>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graphicEl>
                                              <a:dgm id="{4FB232DC-9CD5-43F2-9B76-B938E85E2928}"/>
                                            </p:graphicEl>
                                          </p:spTgt>
                                        </p:tgtEl>
                                        <p:attrNameLst>
                                          <p:attrName>style.visibility</p:attrName>
                                        </p:attrNameLst>
                                      </p:cBhvr>
                                      <p:to>
                                        <p:strVal val="visible"/>
                                      </p:to>
                                    </p:set>
                                    <p:animEffect transition="in" filter="fade">
                                      <p:cBhvr>
                                        <p:cTn id="23" dur="500"/>
                                        <p:tgtEl>
                                          <p:spTgt spid="6">
                                            <p:graphicEl>
                                              <a:dgm id="{4FB232DC-9CD5-43F2-9B76-B938E85E2928}"/>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graphicEl>
                                              <a:dgm id="{F2C5E0A9-DD7D-4875-8239-16B96024FA00}"/>
                                            </p:graphicEl>
                                          </p:spTgt>
                                        </p:tgtEl>
                                        <p:attrNameLst>
                                          <p:attrName>style.visibility</p:attrName>
                                        </p:attrNameLst>
                                      </p:cBhvr>
                                      <p:to>
                                        <p:strVal val="visible"/>
                                      </p:to>
                                    </p:set>
                                    <p:animEffect transition="in" filter="fade">
                                      <p:cBhvr>
                                        <p:cTn id="28" dur="500"/>
                                        <p:tgtEl>
                                          <p:spTgt spid="6">
                                            <p:graphicEl>
                                              <a:dgm id="{F2C5E0A9-DD7D-4875-8239-16B96024FA00}"/>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graphicEl>
                                              <a:dgm id="{E03D6051-A89A-4BF2-B84F-2D8161C442F3}"/>
                                            </p:graphicEl>
                                          </p:spTgt>
                                        </p:tgtEl>
                                        <p:attrNameLst>
                                          <p:attrName>style.visibility</p:attrName>
                                        </p:attrNameLst>
                                      </p:cBhvr>
                                      <p:to>
                                        <p:strVal val="visible"/>
                                      </p:to>
                                    </p:set>
                                    <p:animEffect transition="in" filter="fade">
                                      <p:cBhvr>
                                        <p:cTn id="31" dur="500"/>
                                        <p:tgtEl>
                                          <p:spTgt spid="6">
                                            <p:graphicEl>
                                              <a:dgm id="{E03D6051-A89A-4BF2-B84F-2D8161C442F3}"/>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graphicEl>
                                              <a:dgm id="{F9BD87A9-AD2C-499A-9A78-E30920A17F74}"/>
                                            </p:graphicEl>
                                          </p:spTgt>
                                        </p:tgtEl>
                                        <p:attrNameLst>
                                          <p:attrName>style.visibility</p:attrName>
                                        </p:attrNameLst>
                                      </p:cBhvr>
                                      <p:to>
                                        <p:strVal val="visible"/>
                                      </p:to>
                                    </p:set>
                                    <p:animEffect transition="in" filter="fade">
                                      <p:cBhvr>
                                        <p:cTn id="36" dur="500"/>
                                        <p:tgtEl>
                                          <p:spTgt spid="6">
                                            <p:graphicEl>
                                              <a:dgm id="{F9BD87A9-AD2C-499A-9A78-E30920A17F74}"/>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
                                            <p:graphicEl>
                                              <a:dgm id="{D54AC5CC-3163-427F-BEDB-5EAEA6681EC4}"/>
                                            </p:graphicEl>
                                          </p:spTgt>
                                        </p:tgtEl>
                                        <p:attrNameLst>
                                          <p:attrName>style.visibility</p:attrName>
                                        </p:attrNameLst>
                                      </p:cBhvr>
                                      <p:to>
                                        <p:strVal val="visible"/>
                                      </p:to>
                                    </p:set>
                                    <p:animEffect transition="in" filter="fade">
                                      <p:cBhvr>
                                        <p:cTn id="39" dur="500"/>
                                        <p:tgtEl>
                                          <p:spTgt spid="6">
                                            <p:graphicEl>
                                              <a:dgm id="{D54AC5CC-3163-427F-BEDB-5EAEA6681EC4}"/>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
                                            <p:graphicEl>
                                              <a:dgm id="{ED0BEC91-F754-47DD-B9F4-2DF2F6DB3042}"/>
                                            </p:graphicEl>
                                          </p:spTgt>
                                        </p:tgtEl>
                                        <p:attrNameLst>
                                          <p:attrName>style.visibility</p:attrName>
                                        </p:attrNameLst>
                                      </p:cBhvr>
                                      <p:to>
                                        <p:strVal val="visible"/>
                                      </p:to>
                                    </p:set>
                                    <p:animEffect transition="in" filter="fade">
                                      <p:cBhvr>
                                        <p:cTn id="44" dur="500"/>
                                        <p:tgtEl>
                                          <p:spTgt spid="6">
                                            <p:graphicEl>
                                              <a:dgm id="{ED0BEC91-F754-47DD-B9F4-2DF2F6DB3042}"/>
                                            </p:graphic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
                                            <p:graphicEl>
                                              <a:dgm id="{FE94C35C-188B-4805-9532-A336E0049C94}"/>
                                            </p:graphicEl>
                                          </p:spTgt>
                                        </p:tgtEl>
                                        <p:attrNameLst>
                                          <p:attrName>style.visibility</p:attrName>
                                        </p:attrNameLst>
                                      </p:cBhvr>
                                      <p:to>
                                        <p:strVal val="visible"/>
                                      </p:to>
                                    </p:set>
                                    <p:animEffect transition="in" filter="fade">
                                      <p:cBhvr>
                                        <p:cTn id="47" dur="500"/>
                                        <p:tgtEl>
                                          <p:spTgt spid="6">
                                            <p:graphicEl>
                                              <a:dgm id="{FE94C35C-188B-4805-9532-A336E0049C94}"/>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graphicEl>
                                              <a:dgm id="{62C0E545-74B4-468E-B037-2FAC153F38C5}"/>
                                            </p:graphicEl>
                                          </p:spTgt>
                                        </p:tgtEl>
                                        <p:attrNameLst>
                                          <p:attrName>style.visibility</p:attrName>
                                        </p:attrNameLst>
                                      </p:cBhvr>
                                      <p:to>
                                        <p:strVal val="visible"/>
                                      </p:to>
                                    </p:set>
                                    <p:animEffect transition="in" filter="fade">
                                      <p:cBhvr>
                                        <p:cTn id="52" dur="500"/>
                                        <p:tgtEl>
                                          <p:spTgt spid="6">
                                            <p:graphicEl>
                                              <a:dgm id="{62C0E545-74B4-468E-B037-2FAC153F38C5}"/>
                                            </p:graphic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6">
                                            <p:graphicEl>
                                              <a:dgm id="{5D080214-C543-43EE-B8A2-934901C1B710}"/>
                                            </p:graphicEl>
                                          </p:spTgt>
                                        </p:tgtEl>
                                        <p:attrNameLst>
                                          <p:attrName>style.visibility</p:attrName>
                                        </p:attrNameLst>
                                      </p:cBhvr>
                                      <p:to>
                                        <p:strVal val="visible"/>
                                      </p:to>
                                    </p:set>
                                    <p:animEffect transition="in" filter="fade">
                                      <p:cBhvr>
                                        <p:cTn id="55" dur="500"/>
                                        <p:tgtEl>
                                          <p:spTgt spid="6">
                                            <p:graphicEl>
                                              <a:dgm id="{5D080214-C543-43EE-B8A2-934901C1B710}"/>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graphicEl>
                                              <a:dgm id="{BCCB5F19-F2DA-4A2A-BEED-32AAC60A4F65}"/>
                                            </p:graphicEl>
                                          </p:spTgt>
                                        </p:tgtEl>
                                        <p:attrNameLst>
                                          <p:attrName>style.visibility</p:attrName>
                                        </p:attrNameLst>
                                      </p:cBhvr>
                                      <p:to>
                                        <p:strVal val="visible"/>
                                      </p:to>
                                    </p:set>
                                    <p:animEffect transition="in" filter="fade">
                                      <p:cBhvr>
                                        <p:cTn id="60" dur="500"/>
                                        <p:tgtEl>
                                          <p:spTgt spid="6">
                                            <p:graphicEl>
                                              <a:dgm id="{BCCB5F19-F2DA-4A2A-BEED-32AAC60A4F65}"/>
                                            </p:graphicEl>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6">
                                            <p:graphicEl>
                                              <a:dgm id="{D81C124E-5F79-4BA5-9C38-8C92FAE7914E}"/>
                                            </p:graphicEl>
                                          </p:spTgt>
                                        </p:tgtEl>
                                        <p:attrNameLst>
                                          <p:attrName>style.visibility</p:attrName>
                                        </p:attrNameLst>
                                      </p:cBhvr>
                                      <p:to>
                                        <p:strVal val="visible"/>
                                      </p:to>
                                    </p:set>
                                    <p:animEffect transition="in" filter="fade">
                                      <p:cBhvr>
                                        <p:cTn id="63" dur="500"/>
                                        <p:tgtEl>
                                          <p:spTgt spid="6">
                                            <p:graphicEl>
                                              <a:dgm id="{D81C124E-5F79-4BA5-9C38-8C92FAE7914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lvlOne"/>
        </p:bldSub>
      </p:bldGraphic>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1BEBFC-6189-4E0F-A872-9604F2F012F6}"/>
              </a:ext>
            </a:extLst>
          </p:cNvPr>
          <p:cNvSpPr>
            <a:spLocks noGrp="1"/>
          </p:cNvSpPr>
          <p:nvPr>
            <p:ph type="title"/>
          </p:nvPr>
        </p:nvSpPr>
        <p:spPr>
          <a:xfrm>
            <a:off x="223758" y="139661"/>
            <a:ext cx="8696484" cy="721428"/>
          </a:xfrm>
        </p:spPr>
        <p:txBody>
          <a:bodyPr>
            <a:normAutofit fontScale="90000"/>
          </a:bodyPr>
          <a:lstStyle/>
          <a:p>
            <a:pPr algn="ctr"/>
            <a:r>
              <a:rPr lang="fr-FR" altLang="fr-FR" sz="1800" dirty="0">
                <a:solidFill>
                  <a:srgbClr val="5AB88F"/>
                </a:solidFill>
              </a:rPr>
              <a:t>Classe de seconde et CAP</a:t>
            </a:r>
            <a:br>
              <a:rPr lang="fr-FR" altLang="fr-FR" sz="1800" dirty="0">
                <a:solidFill>
                  <a:srgbClr val="5AB88F"/>
                </a:solidFill>
              </a:rPr>
            </a:br>
            <a:r>
              <a:rPr lang="fr-FR" altLang="fr-FR" sz="2400" dirty="0">
                <a:solidFill>
                  <a:srgbClr val="5AB88F"/>
                </a:solidFill>
              </a:rPr>
              <a:t>Programme de physique-chimie</a:t>
            </a:r>
            <a:endParaRPr lang="fr-FR" dirty="0">
              <a:solidFill>
                <a:srgbClr val="5AB88F"/>
              </a:solidFill>
            </a:endParaRPr>
          </a:p>
        </p:txBody>
      </p:sp>
      <p:sp>
        <p:nvSpPr>
          <p:cNvPr id="4" name="Espace réservé du numéro de diapositive 3">
            <a:extLst>
              <a:ext uri="{FF2B5EF4-FFF2-40B4-BE49-F238E27FC236}">
                <a16:creationId xmlns:a16="http://schemas.microsoft.com/office/drawing/2014/main" id="{8E4003B5-5B02-425F-82AF-C21C3A99ED18}"/>
              </a:ext>
            </a:extLst>
          </p:cNvPr>
          <p:cNvSpPr>
            <a:spLocks noGrp="1"/>
          </p:cNvSpPr>
          <p:nvPr>
            <p:ph type="sldNum" sz="quarter" idx="12"/>
          </p:nvPr>
        </p:nvSpPr>
        <p:spPr>
          <a:xfrm>
            <a:off x="8149942" y="6353214"/>
            <a:ext cx="450457" cy="365125"/>
          </a:xfrm>
        </p:spPr>
        <p:txBody>
          <a:bodyPr/>
          <a:lstStyle/>
          <a:p>
            <a:fld id="{A786685B-2977-D546-9E3D-3CA676A47F0C}" type="slidenum">
              <a:rPr lang="fr-FR" smtClean="0"/>
              <a:t>61</a:t>
            </a:fld>
            <a:endParaRPr lang="fr-FR"/>
          </a:p>
        </p:txBody>
      </p:sp>
      <p:pic>
        <p:nvPicPr>
          <p:cNvPr id="5" name="Image 4">
            <a:extLst>
              <a:ext uri="{FF2B5EF4-FFF2-40B4-BE49-F238E27FC236}">
                <a16:creationId xmlns:a16="http://schemas.microsoft.com/office/drawing/2014/main" id="{CB9FAD3D-7D98-47B1-A202-5232B6CD5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998" y="5966548"/>
            <a:ext cx="1393241" cy="708563"/>
          </a:xfrm>
          <a:prstGeom prst="rect">
            <a:avLst/>
          </a:prstGeom>
        </p:spPr>
      </p:pic>
      <p:graphicFrame>
        <p:nvGraphicFramePr>
          <p:cNvPr id="6" name="Diagramme 5">
            <a:extLst>
              <a:ext uri="{FF2B5EF4-FFF2-40B4-BE49-F238E27FC236}">
                <a16:creationId xmlns:a16="http://schemas.microsoft.com/office/drawing/2014/main" id="{E1287F38-8B76-4BD2-9A3D-E087F9B705C0}"/>
              </a:ext>
            </a:extLst>
          </p:cNvPr>
          <p:cNvGraphicFramePr/>
          <p:nvPr>
            <p:extLst>
              <p:ext uri="{D42A27DB-BD31-4B8C-83A1-F6EECF244321}">
                <p14:modId xmlns:p14="http://schemas.microsoft.com/office/powerpoint/2010/main" val="2800007447"/>
              </p:ext>
            </p:extLst>
          </p:nvPr>
        </p:nvGraphicFramePr>
        <p:xfrm>
          <a:off x="84584" y="1016732"/>
          <a:ext cx="8974832" cy="4824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ZoneTexte 2"/>
          <p:cNvSpPr txBox="1"/>
          <p:nvPr/>
        </p:nvSpPr>
        <p:spPr>
          <a:xfrm rot="20632975">
            <a:off x="1952669" y="4965416"/>
            <a:ext cx="1325790" cy="461665"/>
          </a:xfrm>
          <a:prstGeom prst="rect">
            <a:avLst/>
          </a:prstGeom>
          <a:noFill/>
        </p:spPr>
        <p:txBody>
          <a:bodyPr wrap="square" rtlCol="0">
            <a:spAutoFit/>
          </a:bodyPr>
          <a:lstStyle/>
          <a:p>
            <a:pPr algn="ctr"/>
            <a:r>
              <a:rPr lang="fr-FR" sz="1200" dirty="0">
                <a:solidFill>
                  <a:srgbClr val="FF0000"/>
                </a:solidFill>
                <a:latin typeface="Arial" charset="0"/>
                <a:ea typeface="Arial" charset="0"/>
                <a:cs typeface="Arial" charset="0"/>
              </a:rPr>
              <a:t>CRÉATION DE RESSOURCES</a:t>
            </a:r>
          </a:p>
        </p:txBody>
      </p:sp>
    </p:spTree>
    <p:extLst>
      <p:ext uri="{BB962C8B-B14F-4D97-AF65-F5344CB8AC3E}">
        <p14:creationId xmlns:p14="http://schemas.microsoft.com/office/powerpoint/2010/main" val="2678422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26B5C5F2-E160-4011-B6A7-201C81A3A7BA}"/>
                                            </p:graphicEl>
                                          </p:spTgt>
                                        </p:tgtEl>
                                        <p:attrNameLst>
                                          <p:attrName>style.visibility</p:attrName>
                                        </p:attrNameLst>
                                      </p:cBhvr>
                                      <p:to>
                                        <p:strVal val="visible"/>
                                      </p:to>
                                    </p:set>
                                    <p:animEffect transition="in" filter="fade">
                                      <p:cBhvr>
                                        <p:cTn id="7" dur="500"/>
                                        <p:tgtEl>
                                          <p:spTgt spid="6">
                                            <p:graphicEl>
                                              <a:dgm id="{26B5C5F2-E160-4011-B6A7-201C81A3A7B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dgm id="{6221DBAF-35CD-4CEF-B5FC-3A3B6781D967}"/>
                                            </p:graphicEl>
                                          </p:spTgt>
                                        </p:tgtEl>
                                        <p:attrNameLst>
                                          <p:attrName>style.visibility</p:attrName>
                                        </p:attrNameLst>
                                      </p:cBhvr>
                                      <p:to>
                                        <p:strVal val="visible"/>
                                      </p:to>
                                    </p:set>
                                    <p:animEffect transition="in" filter="fade">
                                      <p:cBhvr>
                                        <p:cTn id="12" dur="500"/>
                                        <p:tgtEl>
                                          <p:spTgt spid="6">
                                            <p:graphicEl>
                                              <a:dgm id="{6221DBAF-35CD-4CEF-B5FC-3A3B6781D96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graphicEl>
                                              <a:dgm id="{87FC8711-2C95-4F53-99A9-239A4D160495}"/>
                                            </p:graphicEl>
                                          </p:spTgt>
                                        </p:tgtEl>
                                        <p:attrNameLst>
                                          <p:attrName>style.visibility</p:attrName>
                                        </p:attrNameLst>
                                      </p:cBhvr>
                                      <p:to>
                                        <p:strVal val="visible"/>
                                      </p:to>
                                    </p:set>
                                    <p:animEffect transition="in" filter="fade">
                                      <p:cBhvr>
                                        <p:cTn id="17" dur="500"/>
                                        <p:tgtEl>
                                          <p:spTgt spid="6">
                                            <p:graphicEl>
                                              <a:dgm id="{87FC8711-2C95-4F53-99A9-239A4D160495}"/>
                                            </p:graphic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graphicEl>
                                              <a:dgm id="{2C56FF84-26AE-4996-BBA3-5465806EF95F}"/>
                                            </p:graphicEl>
                                          </p:spTgt>
                                        </p:tgtEl>
                                        <p:attrNameLst>
                                          <p:attrName>style.visibility</p:attrName>
                                        </p:attrNameLst>
                                      </p:cBhvr>
                                      <p:to>
                                        <p:strVal val="visible"/>
                                      </p:to>
                                    </p:set>
                                    <p:animEffect transition="in" filter="fade">
                                      <p:cBhvr>
                                        <p:cTn id="20" dur="500"/>
                                        <p:tgtEl>
                                          <p:spTgt spid="6">
                                            <p:graphicEl>
                                              <a:dgm id="{2C56FF84-26AE-4996-BBA3-5465806EF95F}"/>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graphicEl>
                                              <a:dgm id="{C5B963F4-A49D-4557-A0A3-174A4F1E0234}"/>
                                            </p:graphicEl>
                                          </p:spTgt>
                                        </p:tgtEl>
                                        <p:attrNameLst>
                                          <p:attrName>style.visibility</p:attrName>
                                        </p:attrNameLst>
                                      </p:cBhvr>
                                      <p:to>
                                        <p:strVal val="visible"/>
                                      </p:to>
                                    </p:set>
                                    <p:animEffect transition="in" filter="fade">
                                      <p:cBhvr>
                                        <p:cTn id="25" dur="500"/>
                                        <p:tgtEl>
                                          <p:spTgt spid="6">
                                            <p:graphicEl>
                                              <a:dgm id="{C5B963F4-A49D-4557-A0A3-174A4F1E0234}"/>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graphicEl>
                                              <a:dgm id="{94BCD114-EA99-4E45-A30D-52D064674B66}"/>
                                            </p:graphicEl>
                                          </p:spTgt>
                                        </p:tgtEl>
                                        <p:attrNameLst>
                                          <p:attrName>style.visibility</p:attrName>
                                        </p:attrNameLst>
                                      </p:cBhvr>
                                      <p:to>
                                        <p:strVal val="visible"/>
                                      </p:to>
                                    </p:set>
                                    <p:animEffect transition="in" filter="fade">
                                      <p:cBhvr>
                                        <p:cTn id="28" dur="500"/>
                                        <p:tgtEl>
                                          <p:spTgt spid="6">
                                            <p:graphicEl>
                                              <a:dgm id="{94BCD114-EA99-4E45-A30D-52D064674B66}"/>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lvlOne"/>
        </p:bldSub>
      </p:bldGraphic>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1BEBFC-6189-4E0F-A872-9604F2F012F6}"/>
              </a:ext>
            </a:extLst>
          </p:cNvPr>
          <p:cNvSpPr>
            <a:spLocks noGrp="1"/>
          </p:cNvSpPr>
          <p:nvPr>
            <p:ph type="title"/>
          </p:nvPr>
        </p:nvSpPr>
        <p:spPr>
          <a:xfrm>
            <a:off x="223758" y="139661"/>
            <a:ext cx="8696484" cy="721428"/>
          </a:xfrm>
        </p:spPr>
        <p:txBody>
          <a:bodyPr>
            <a:normAutofit fontScale="90000"/>
          </a:bodyPr>
          <a:lstStyle/>
          <a:p>
            <a:pPr algn="ctr"/>
            <a:r>
              <a:rPr lang="fr-FR" altLang="fr-FR" sz="1800" dirty="0">
                <a:solidFill>
                  <a:srgbClr val="5AB88F"/>
                </a:solidFill>
              </a:rPr>
              <a:t>Classe de seconde et  CAP</a:t>
            </a:r>
            <a:br>
              <a:rPr lang="fr-FR" altLang="fr-FR" sz="1800" dirty="0">
                <a:solidFill>
                  <a:srgbClr val="5AB88F"/>
                </a:solidFill>
              </a:rPr>
            </a:br>
            <a:r>
              <a:rPr lang="fr-FR" altLang="fr-FR" sz="2400" dirty="0">
                <a:solidFill>
                  <a:srgbClr val="5AB88F"/>
                </a:solidFill>
              </a:rPr>
              <a:t>Programme de physique-chimie</a:t>
            </a:r>
            <a:endParaRPr lang="fr-FR" dirty="0">
              <a:solidFill>
                <a:srgbClr val="5AB88F"/>
              </a:solidFill>
            </a:endParaRPr>
          </a:p>
        </p:txBody>
      </p:sp>
      <p:sp>
        <p:nvSpPr>
          <p:cNvPr id="4" name="Espace réservé du numéro de diapositive 3">
            <a:extLst>
              <a:ext uri="{FF2B5EF4-FFF2-40B4-BE49-F238E27FC236}">
                <a16:creationId xmlns:a16="http://schemas.microsoft.com/office/drawing/2014/main" id="{8E4003B5-5B02-425F-82AF-C21C3A99ED18}"/>
              </a:ext>
            </a:extLst>
          </p:cNvPr>
          <p:cNvSpPr>
            <a:spLocks noGrp="1"/>
          </p:cNvSpPr>
          <p:nvPr>
            <p:ph type="sldNum" sz="quarter" idx="12"/>
          </p:nvPr>
        </p:nvSpPr>
        <p:spPr>
          <a:xfrm>
            <a:off x="8149942" y="6353214"/>
            <a:ext cx="450457" cy="365125"/>
          </a:xfrm>
        </p:spPr>
        <p:txBody>
          <a:bodyPr/>
          <a:lstStyle/>
          <a:p>
            <a:fld id="{A786685B-2977-D546-9E3D-3CA676A47F0C}" type="slidenum">
              <a:rPr lang="fr-FR" smtClean="0"/>
              <a:t>62</a:t>
            </a:fld>
            <a:endParaRPr lang="fr-FR"/>
          </a:p>
        </p:txBody>
      </p:sp>
      <p:pic>
        <p:nvPicPr>
          <p:cNvPr id="5" name="Image 4">
            <a:extLst>
              <a:ext uri="{FF2B5EF4-FFF2-40B4-BE49-F238E27FC236}">
                <a16:creationId xmlns:a16="http://schemas.microsoft.com/office/drawing/2014/main" id="{CB9FAD3D-7D98-47B1-A202-5232B6CD5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998" y="5966548"/>
            <a:ext cx="1393241" cy="708563"/>
          </a:xfrm>
          <a:prstGeom prst="rect">
            <a:avLst/>
          </a:prstGeom>
        </p:spPr>
      </p:pic>
      <p:sp>
        <p:nvSpPr>
          <p:cNvPr id="6" name="ZoneTexte 5">
            <a:extLst>
              <a:ext uri="{FF2B5EF4-FFF2-40B4-BE49-F238E27FC236}">
                <a16:creationId xmlns:a16="http://schemas.microsoft.com/office/drawing/2014/main" id="{121ED110-4E41-45B4-9702-47CD26691BFB}"/>
              </a:ext>
            </a:extLst>
          </p:cNvPr>
          <p:cNvSpPr txBox="1"/>
          <p:nvPr/>
        </p:nvSpPr>
        <p:spPr>
          <a:xfrm>
            <a:off x="228600" y="929495"/>
            <a:ext cx="8686800" cy="1938992"/>
          </a:xfrm>
          <a:prstGeom prst="rect">
            <a:avLst/>
          </a:prstGeom>
          <a:noFill/>
        </p:spPr>
        <p:txBody>
          <a:bodyPr wrap="square" rtlCol="0">
            <a:spAutoFit/>
          </a:bodyPr>
          <a:lstStyle/>
          <a:p>
            <a:pPr>
              <a:spcAft>
                <a:spcPts val="600"/>
              </a:spcAft>
            </a:pPr>
            <a:r>
              <a:rPr lang="fr-FR" sz="2000" dirty="0"/>
              <a:t>Pour chaque module sont indiqués : </a:t>
            </a:r>
          </a:p>
          <a:p>
            <a:pPr marL="849313" lvl="0" indent="-287338">
              <a:spcAft>
                <a:spcPts val="600"/>
              </a:spcAft>
              <a:buFont typeface="Wingdings" panose="05000000000000000000" pitchFamily="2" charset="2"/>
              <a:buChar char="§"/>
            </a:pPr>
            <a:r>
              <a:rPr lang="fr-FR" sz="2000" dirty="0"/>
              <a:t>les objectifs ; </a:t>
            </a:r>
          </a:p>
          <a:p>
            <a:pPr marL="849313" lvl="0" indent="-287338">
              <a:spcAft>
                <a:spcPts val="600"/>
              </a:spcAft>
              <a:buFont typeface="Wingdings" panose="05000000000000000000" pitchFamily="2" charset="2"/>
              <a:buChar char="§"/>
            </a:pPr>
            <a:r>
              <a:rPr lang="fr-FR" sz="2000" dirty="0"/>
              <a:t>les liens avec le cycle 4 ; </a:t>
            </a:r>
          </a:p>
          <a:p>
            <a:pPr marL="849313" lvl="0" indent="-287338">
              <a:spcAft>
                <a:spcPts val="600"/>
              </a:spcAft>
              <a:buFont typeface="Wingdings" panose="05000000000000000000" pitchFamily="2" charset="2"/>
              <a:buChar char="§"/>
            </a:pPr>
            <a:r>
              <a:rPr lang="fr-FR" sz="2000" dirty="0"/>
              <a:t>les capacités et connaissances exigibles ; </a:t>
            </a:r>
          </a:p>
          <a:p>
            <a:pPr marL="849313" lvl="0" indent="-287338">
              <a:buFont typeface="Wingdings" panose="05000000000000000000" pitchFamily="2" charset="2"/>
              <a:buChar char="§"/>
            </a:pPr>
            <a:r>
              <a:rPr lang="fr-FR" sz="2000" dirty="0"/>
              <a:t>Les liens avec les mathématiques.</a:t>
            </a:r>
          </a:p>
        </p:txBody>
      </p:sp>
    </p:spTree>
    <p:extLst>
      <p:ext uri="{BB962C8B-B14F-4D97-AF65-F5344CB8AC3E}">
        <p14:creationId xmlns:p14="http://schemas.microsoft.com/office/powerpoint/2010/main" val="409976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11069" y="1855204"/>
            <a:ext cx="5770074" cy="2006323"/>
          </a:xfrm>
        </p:spPr>
        <p:txBody>
          <a:bodyPr/>
          <a:lstStyle/>
          <a:p>
            <a:pPr>
              <a:spcAft>
                <a:spcPts val="1200"/>
              </a:spcAft>
            </a:pPr>
            <a:r>
              <a:rPr lang="fr-FR" dirty="0"/>
              <a:t>Epreuves d’examen</a:t>
            </a:r>
          </a:p>
        </p:txBody>
      </p:sp>
      <p:sp>
        <p:nvSpPr>
          <p:cNvPr id="3" name="Espace réservé du numéro de diapositive 2"/>
          <p:cNvSpPr>
            <a:spLocks noGrp="1"/>
          </p:cNvSpPr>
          <p:nvPr>
            <p:ph type="sldNum" sz="quarter" idx="12"/>
          </p:nvPr>
        </p:nvSpPr>
        <p:spPr/>
        <p:txBody>
          <a:bodyPr/>
          <a:lstStyle/>
          <a:p>
            <a:fld id="{C6B7B3CB-E3BA-F74C-AB76-86EFC5843CD6}" type="slidenum">
              <a:rPr lang="fr-FR" smtClean="0"/>
              <a:pPr/>
              <a:t>63</a:t>
            </a:fld>
            <a:endParaRPr lang="fr-FR" dirty="0"/>
          </a:p>
        </p:txBody>
      </p:sp>
      <p:sp>
        <p:nvSpPr>
          <p:cNvPr id="5" name="Espace réservé du texte 4"/>
          <p:cNvSpPr>
            <a:spLocks noGrp="1"/>
          </p:cNvSpPr>
          <p:nvPr>
            <p:ph type="body" sz="quarter" idx="14"/>
          </p:nvPr>
        </p:nvSpPr>
        <p:spPr>
          <a:xfrm>
            <a:off x="3011069" y="3370130"/>
            <a:ext cx="5941202" cy="1156980"/>
          </a:xfrm>
        </p:spPr>
        <p:txBody>
          <a:bodyPr/>
          <a:lstStyle/>
          <a:p>
            <a:r>
              <a:rPr lang="fr-FR" dirty="0"/>
              <a:t>Classe de CAP</a:t>
            </a: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632" y="4976048"/>
            <a:ext cx="1273040" cy="1467233"/>
          </a:xfrm>
          <a:prstGeom prst="rect">
            <a:avLst/>
          </a:prstGeom>
        </p:spPr>
      </p:pic>
      <p:sp>
        <p:nvSpPr>
          <p:cNvPr id="6" name="ZoneTexte 5">
            <a:extLst>
              <a:ext uri="{FF2B5EF4-FFF2-40B4-BE49-F238E27FC236}">
                <a16:creationId xmlns:a16="http://schemas.microsoft.com/office/drawing/2014/main" id="{81CE12FD-F1BD-4D9F-A53F-0951AA3E5E3B}"/>
              </a:ext>
            </a:extLst>
          </p:cNvPr>
          <p:cNvSpPr txBox="1"/>
          <p:nvPr/>
        </p:nvSpPr>
        <p:spPr>
          <a:xfrm rot="2163478">
            <a:off x="6666151" y="866456"/>
            <a:ext cx="2128678" cy="646331"/>
          </a:xfrm>
          <a:prstGeom prst="rect">
            <a:avLst/>
          </a:prstGeom>
          <a:noFill/>
        </p:spPr>
        <p:txBody>
          <a:bodyPr wrap="square" rtlCol="0">
            <a:spAutoFit/>
          </a:bodyPr>
          <a:lstStyle/>
          <a:p>
            <a:pPr algn="ctr"/>
            <a:r>
              <a:rPr lang="fr-FR" dirty="0">
                <a:solidFill>
                  <a:srgbClr val="FF0000"/>
                </a:solidFill>
                <a:latin typeface="stamPete" charset="0"/>
                <a:ea typeface="stamPete" charset="0"/>
                <a:cs typeface="stamPete" charset="0"/>
              </a:rPr>
              <a:t>En attente de validation officielle</a:t>
            </a:r>
          </a:p>
        </p:txBody>
      </p:sp>
    </p:spTree>
    <p:extLst>
      <p:ext uri="{BB962C8B-B14F-4D97-AF65-F5344CB8AC3E}">
        <p14:creationId xmlns:p14="http://schemas.microsoft.com/office/powerpoint/2010/main" val="33258479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1BEBFC-6189-4E0F-A872-9604F2F012F6}"/>
              </a:ext>
            </a:extLst>
          </p:cNvPr>
          <p:cNvSpPr>
            <a:spLocks noGrp="1"/>
          </p:cNvSpPr>
          <p:nvPr>
            <p:ph type="title"/>
          </p:nvPr>
        </p:nvSpPr>
        <p:spPr>
          <a:xfrm>
            <a:off x="223758" y="139661"/>
            <a:ext cx="8696484" cy="721428"/>
          </a:xfrm>
        </p:spPr>
        <p:txBody>
          <a:bodyPr>
            <a:normAutofit fontScale="90000"/>
          </a:bodyPr>
          <a:lstStyle/>
          <a:p>
            <a:pPr algn="ctr"/>
            <a:r>
              <a:rPr lang="fr-FR" altLang="fr-FR" sz="2400" dirty="0">
                <a:solidFill>
                  <a:srgbClr val="5AB88F"/>
                </a:solidFill>
              </a:rPr>
              <a:t>CAP : Modalités de l’épreuve de</a:t>
            </a:r>
            <a:br>
              <a:rPr lang="fr-FR" altLang="fr-FR" sz="2400" dirty="0">
                <a:solidFill>
                  <a:srgbClr val="5AB88F"/>
                </a:solidFill>
              </a:rPr>
            </a:br>
            <a:r>
              <a:rPr lang="fr-FR" altLang="fr-FR" sz="2400" dirty="0">
                <a:solidFill>
                  <a:srgbClr val="5AB88F"/>
                </a:solidFill>
              </a:rPr>
              <a:t>mathématiques – physique </a:t>
            </a:r>
            <a:r>
              <a:rPr lang="mr-IN" altLang="fr-FR" sz="2400" dirty="0">
                <a:solidFill>
                  <a:srgbClr val="5AB88F"/>
                </a:solidFill>
              </a:rPr>
              <a:t>–</a:t>
            </a:r>
            <a:r>
              <a:rPr lang="fr-FR" altLang="fr-FR" sz="2400" dirty="0">
                <a:solidFill>
                  <a:srgbClr val="5AB88F"/>
                </a:solidFill>
              </a:rPr>
              <a:t> chimie </a:t>
            </a:r>
            <a:endParaRPr lang="fr-FR" dirty="0">
              <a:solidFill>
                <a:srgbClr val="5AB88F"/>
              </a:solidFill>
            </a:endParaRPr>
          </a:p>
        </p:txBody>
      </p:sp>
      <p:sp>
        <p:nvSpPr>
          <p:cNvPr id="4" name="Espace réservé du numéro de diapositive 3">
            <a:extLst>
              <a:ext uri="{FF2B5EF4-FFF2-40B4-BE49-F238E27FC236}">
                <a16:creationId xmlns:a16="http://schemas.microsoft.com/office/drawing/2014/main" id="{8E4003B5-5B02-425F-82AF-C21C3A99ED18}"/>
              </a:ext>
            </a:extLst>
          </p:cNvPr>
          <p:cNvSpPr>
            <a:spLocks noGrp="1"/>
          </p:cNvSpPr>
          <p:nvPr>
            <p:ph type="sldNum" sz="quarter" idx="12"/>
          </p:nvPr>
        </p:nvSpPr>
        <p:spPr>
          <a:xfrm>
            <a:off x="8149942" y="6353214"/>
            <a:ext cx="450457" cy="365125"/>
          </a:xfrm>
        </p:spPr>
        <p:txBody>
          <a:bodyPr/>
          <a:lstStyle/>
          <a:p>
            <a:fld id="{A786685B-2977-D546-9E3D-3CA676A47F0C}" type="slidenum">
              <a:rPr lang="fr-FR" smtClean="0"/>
              <a:t>64</a:t>
            </a:fld>
            <a:endParaRPr lang="fr-FR"/>
          </a:p>
        </p:txBody>
      </p:sp>
      <p:pic>
        <p:nvPicPr>
          <p:cNvPr id="5" name="Image 4">
            <a:extLst>
              <a:ext uri="{FF2B5EF4-FFF2-40B4-BE49-F238E27FC236}">
                <a16:creationId xmlns:a16="http://schemas.microsoft.com/office/drawing/2014/main" id="{CB9FAD3D-7D98-47B1-A202-5232B6CD5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998" y="5966548"/>
            <a:ext cx="1393241" cy="708563"/>
          </a:xfrm>
          <a:prstGeom prst="rect">
            <a:avLst/>
          </a:prstGeom>
        </p:spPr>
      </p:pic>
      <p:pic>
        <p:nvPicPr>
          <p:cNvPr id="3" name="Image 2">
            <a:extLst>
              <a:ext uri="{FF2B5EF4-FFF2-40B4-BE49-F238E27FC236}">
                <a16:creationId xmlns:a16="http://schemas.microsoft.com/office/drawing/2014/main" id="{D23953F8-7D79-413E-BBAB-EA00B594468F}"/>
              </a:ext>
            </a:extLst>
          </p:cNvPr>
          <p:cNvPicPr>
            <a:picLocks noChangeAspect="1"/>
          </p:cNvPicPr>
          <p:nvPr/>
        </p:nvPicPr>
        <p:blipFill>
          <a:blip r:embed="rId3"/>
          <a:stretch>
            <a:fillRect/>
          </a:stretch>
        </p:blipFill>
        <p:spPr>
          <a:xfrm>
            <a:off x="836664" y="1378760"/>
            <a:ext cx="7470672" cy="4456782"/>
          </a:xfrm>
          <a:prstGeom prst="rect">
            <a:avLst/>
          </a:prstGeom>
        </p:spPr>
      </p:pic>
      <p:sp>
        <p:nvSpPr>
          <p:cNvPr id="6" name="ZoneTexte 5"/>
          <p:cNvSpPr txBox="1"/>
          <p:nvPr/>
        </p:nvSpPr>
        <p:spPr>
          <a:xfrm rot="20914516">
            <a:off x="42924" y="796760"/>
            <a:ext cx="2128678" cy="646331"/>
          </a:xfrm>
          <a:prstGeom prst="rect">
            <a:avLst/>
          </a:prstGeom>
          <a:noFill/>
        </p:spPr>
        <p:txBody>
          <a:bodyPr wrap="square" rtlCol="0">
            <a:spAutoFit/>
          </a:bodyPr>
          <a:lstStyle/>
          <a:p>
            <a:pPr algn="ctr"/>
            <a:r>
              <a:rPr lang="fr-FR" dirty="0">
                <a:solidFill>
                  <a:srgbClr val="FF0000"/>
                </a:solidFill>
                <a:latin typeface="stamPete" charset="0"/>
                <a:ea typeface="stamPete" charset="0"/>
                <a:cs typeface="stamPete" charset="0"/>
              </a:rPr>
              <a:t>En attente de validation officielle</a:t>
            </a:r>
          </a:p>
        </p:txBody>
      </p:sp>
    </p:spTree>
    <p:extLst>
      <p:ext uri="{BB962C8B-B14F-4D97-AF65-F5344CB8AC3E}">
        <p14:creationId xmlns:p14="http://schemas.microsoft.com/office/powerpoint/2010/main" val="241284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1BEBFC-6189-4E0F-A872-9604F2F012F6}"/>
              </a:ext>
            </a:extLst>
          </p:cNvPr>
          <p:cNvSpPr>
            <a:spLocks noGrp="1"/>
          </p:cNvSpPr>
          <p:nvPr>
            <p:ph type="title"/>
          </p:nvPr>
        </p:nvSpPr>
        <p:spPr>
          <a:xfrm>
            <a:off x="223758" y="139661"/>
            <a:ext cx="8696484" cy="721428"/>
          </a:xfrm>
        </p:spPr>
        <p:txBody>
          <a:bodyPr>
            <a:normAutofit fontScale="90000"/>
          </a:bodyPr>
          <a:lstStyle/>
          <a:p>
            <a:pPr algn="ctr"/>
            <a:r>
              <a:rPr lang="fr-FR" altLang="fr-FR" sz="2400" dirty="0">
                <a:solidFill>
                  <a:srgbClr val="5AB88F"/>
                </a:solidFill>
              </a:rPr>
              <a:t>Objectifs de l’épreuve de </a:t>
            </a:r>
            <a:br>
              <a:rPr lang="fr-FR" altLang="fr-FR" sz="2400" dirty="0">
                <a:solidFill>
                  <a:srgbClr val="5AB88F"/>
                </a:solidFill>
              </a:rPr>
            </a:br>
            <a:r>
              <a:rPr lang="fr-FR" altLang="fr-FR" sz="2400" dirty="0">
                <a:solidFill>
                  <a:srgbClr val="5AB88F"/>
                </a:solidFill>
              </a:rPr>
              <a:t>mathématiques – physique </a:t>
            </a:r>
            <a:r>
              <a:rPr lang="mr-IN" altLang="fr-FR" sz="2400" dirty="0">
                <a:solidFill>
                  <a:srgbClr val="5AB88F"/>
                </a:solidFill>
              </a:rPr>
              <a:t>–</a:t>
            </a:r>
            <a:r>
              <a:rPr lang="fr-FR" altLang="fr-FR" sz="2400" dirty="0">
                <a:solidFill>
                  <a:srgbClr val="5AB88F"/>
                </a:solidFill>
              </a:rPr>
              <a:t> chimie au CAP</a:t>
            </a:r>
            <a:endParaRPr lang="fr-FR" dirty="0">
              <a:solidFill>
                <a:srgbClr val="5AB88F"/>
              </a:solidFill>
            </a:endParaRPr>
          </a:p>
        </p:txBody>
      </p:sp>
      <p:sp>
        <p:nvSpPr>
          <p:cNvPr id="4" name="Espace réservé du numéro de diapositive 3">
            <a:extLst>
              <a:ext uri="{FF2B5EF4-FFF2-40B4-BE49-F238E27FC236}">
                <a16:creationId xmlns:a16="http://schemas.microsoft.com/office/drawing/2014/main" id="{8E4003B5-5B02-425F-82AF-C21C3A99ED18}"/>
              </a:ext>
            </a:extLst>
          </p:cNvPr>
          <p:cNvSpPr>
            <a:spLocks noGrp="1"/>
          </p:cNvSpPr>
          <p:nvPr>
            <p:ph type="sldNum" sz="quarter" idx="12"/>
          </p:nvPr>
        </p:nvSpPr>
        <p:spPr>
          <a:xfrm>
            <a:off x="8149942" y="6353214"/>
            <a:ext cx="450457" cy="365125"/>
          </a:xfrm>
        </p:spPr>
        <p:txBody>
          <a:bodyPr/>
          <a:lstStyle/>
          <a:p>
            <a:fld id="{A786685B-2977-D546-9E3D-3CA676A47F0C}" type="slidenum">
              <a:rPr lang="fr-FR" smtClean="0"/>
              <a:t>65</a:t>
            </a:fld>
            <a:endParaRPr lang="fr-FR"/>
          </a:p>
        </p:txBody>
      </p:sp>
      <p:pic>
        <p:nvPicPr>
          <p:cNvPr id="5" name="Image 4">
            <a:extLst>
              <a:ext uri="{FF2B5EF4-FFF2-40B4-BE49-F238E27FC236}">
                <a16:creationId xmlns:a16="http://schemas.microsoft.com/office/drawing/2014/main" id="{CB9FAD3D-7D98-47B1-A202-5232B6CD5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998" y="5966548"/>
            <a:ext cx="1393241" cy="708563"/>
          </a:xfrm>
          <a:prstGeom prst="rect">
            <a:avLst/>
          </a:prstGeom>
        </p:spPr>
      </p:pic>
      <p:pic>
        <p:nvPicPr>
          <p:cNvPr id="6" name="Image 5">
            <a:extLst>
              <a:ext uri="{FF2B5EF4-FFF2-40B4-BE49-F238E27FC236}">
                <a16:creationId xmlns:a16="http://schemas.microsoft.com/office/drawing/2014/main" id="{3714132C-3B57-40B3-AD50-68DA00CF63E9}"/>
              </a:ext>
            </a:extLst>
          </p:cNvPr>
          <p:cNvPicPr>
            <a:picLocks noChangeAspect="1"/>
          </p:cNvPicPr>
          <p:nvPr/>
        </p:nvPicPr>
        <p:blipFill>
          <a:blip r:embed="rId3"/>
          <a:stretch>
            <a:fillRect/>
          </a:stretch>
        </p:blipFill>
        <p:spPr>
          <a:xfrm>
            <a:off x="293565" y="1509486"/>
            <a:ext cx="8450717" cy="2366807"/>
          </a:xfrm>
          <a:prstGeom prst="rect">
            <a:avLst/>
          </a:prstGeom>
        </p:spPr>
      </p:pic>
      <p:sp>
        <p:nvSpPr>
          <p:cNvPr id="7" name="ZoneTexte 6">
            <a:extLst>
              <a:ext uri="{FF2B5EF4-FFF2-40B4-BE49-F238E27FC236}">
                <a16:creationId xmlns:a16="http://schemas.microsoft.com/office/drawing/2014/main" id="{0238E93E-681F-48B2-9A03-B302A9D7712B}"/>
              </a:ext>
            </a:extLst>
          </p:cNvPr>
          <p:cNvSpPr txBox="1"/>
          <p:nvPr/>
        </p:nvSpPr>
        <p:spPr>
          <a:xfrm rot="20914516">
            <a:off x="42924" y="796760"/>
            <a:ext cx="2128678" cy="646331"/>
          </a:xfrm>
          <a:prstGeom prst="rect">
            <a:avLst/>
          </a:prstGeom>
          <a:noFill/>
        </p:spPr>
        <p:txBody>
          <a:bodyPr wrap="square" rtlCol="0">
            <a:spAutoFit/>
          </a:bodyPr>
          <a:lstStyle/>
          <a:p>
            <a:pPr algn="ctr"/>
            <a:r>
              <a:rPr lang="fr-FR" dirty="0">
                <a:solidFill>
                  <a:srgbClr val="FF0000"/>
                </a:solidFill>
                <a:latin typeface="stamPete" charset="0"/>
                <a:ea typeface="stamPete" charset="0"/>
                <a:cs typeface="stamPete" charset="0"/>
              </a:rPr>
              <a:t>En attente de validation officielle</a:t>
            </a:r>
          </a:p>
        </p:txBody>
      </p:sp>
    </p:spTree>
    <p:extLst>
      <p:ext uri="{BB962C8B-B14F-4D97-AF65-F5344CB8AC3E}">
        <p14:creationId xmlns:p14="http://schemas.microsoft.com/office/powerpoint/2010/main" val="328883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nimClr clrSpc="rgb" dir="cw">
                                      <p:cBhvr override="childStyle">
                                        <p:cTn dur="1" fill="hold" display="0" masterRel="nextClick" afterEffect="1"/>
                                        <p:tgtEl>
                                          <p:spTgt spid="6"/>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1BEBFC-6189-4E0F-A872-9604F2F012F6}"/>
              </a:ext>
            </a:extLst>
          </p:cNvPr>
          <p:cNvSpPr>
            <a:spLocks noGrp="1"/>
          </p:cNvSpPr>
          <p:nvPr>
            <p:ph type="title"/>
          </p:nvPr>
        </p:nvSpPr>
        <p:spPr>
          <a:xfrm>
            <a:off x="223758" y="139661"/>
            <a:ext cx="8696484" cy="721428"/>
          </a:xfrm>
        </p:spPr>
        <p:txBody>
          <a:bodyPr>
            <a:normAutofit fontScale="90000"/>
          </a:bodyPr>
          <a:lstStyle/>
          <a:p>
            <a:pPr algn="ctr"/>
            <a:r>
              <a:rPr lang="fr-FR" altLang="fr-FR" sz="2400" dirty="0">
                <a:solidFill>
                  <a:srgbClr val="5AB88F"/>
                </a:solidFill>
              </a:rPr>
              <a:t>Objectifs de l’épreuve de </a:t>
            </a:r>
            <a:br>
              <a:rPr lang="fr-FR" altLang="fr-FR" sz="2400" dirty="0">
                <a:solidFill>
                  <a:srgbClr val="5AB88F"/>
                </a:solidFill>
              </a:rPr>
            </a:br>
            <a:r>
              <a:rPr lang="fr-FR" altLang="fr-FR" sz="2400" dirty="0">
                <a:solidFill>
                  <a:srgbClr val="5AB88F"/>
                </a:solidFill>
              </a:rPr>
              <a:t>mathématiques – physique </a:t>
            </a:r>
            <a:r>
              <a:rPr lang="mr-IN" altLang="fr-FR" sz="2400" dirty="0">
                <a:solidFill>
                  <a:srgbClr val="5AB88F"/>
                </a:solidFill>
              </a:rPr>
              <a:t>–</a:t>
            </a:r>
            <a:r>
              <a:rPr lang="fr-FR" altLang="fr-FR" sz="2400" dirty="0">
                <a:solidFill>
                  <a:srgbClr val="5AB88F"/>
                </a:solidFill>
              </a:rPr>
              <a:t> chimie au CAP</a:t>
            </a:r>
            <a:endParaRPr lang="fr-FR" dirty="0">
              <a:solidFill>
                <a:srgbClr val="5AB88F"/>
              </a:solidFill>
            </a:endParaRPr>
          </a:p>
        </p:txBody>
      </p:sp>
      <p:sp>
        <p:nvSpPr>
          <p:cNvPr id="4" name="Espace réservé du numéro de diapositive 3">
            <a:extLst>
              <a:ext uri="{FF2B5EF4-FFF2-40B4-BE49-F238E27FC236}">
                <a16:creationId xmlns:a16="http://schemas.microsoft.com/office/drawing/2014/main" id="{8E4003B5-5B02-425F-82AF-C21C3A99ED18}"/>
              </a:ext>
            </a:extLst>
          </p:cNvPr>
          <p:cNvSpPr>
            <a:spLocks noGrp="1"/>
          </p:cNvSpPr>
          <p:nvPr>
            <p:ph type="sldNum" sz="quarter" idx="12"/>
          </p:nvPr>
        </p:nvSpPr>
        <p:spPr>
          <a:xfrm>
            <a:off x="8149942" y="6353214"/>
            <a:ext cx="450457" cy="365125"/>
          </a:xfrm>
        </p:spPr>
        <p:txBody>
          <a:bodyPr/>
          <a:lstStyle/>
          <a:p>
            <a:fld id="{A786685B-2977-D546-9E3D-3CA676A47F0C}" type="slidenum">
              <a:rPr lang="fr-FR" smtClean="0"/>
              <a:t>66</a:t>
            </a:fld>
            <a:endParaRPr lang="fr-FR"/>
          </a:p>
        </p:txBody>
      </p:sp>
      <p:pic>
        <p:nvPicPr>
          <p:cNvPr id="5" name="Image 4">
            <a:extLst>
              <a:ext uri="{FF2B5EF4-FFF2-40B4-BE49-F238E27FC236}">
                <a16:creationId xmlns:a16="http://schemas.microsoft.com/office/drawing/2014/main" id="{CB9FAD3D-7D98-47B1-A202-5232B6CD5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998" y="5966548"/>
            <a:ext cx="1393241" cy="708563"/>
          </a:xfrm>
          <a:prstGeom prst="rect">
            <a:avLst/>
          </a:prstGeom>
        </p:spPr>
      </p:pic>
      <p:sp>
        <p:nvSpPr>
          <p:cNvPr id="10" name="Rectangle 9">
            <a:extLst>
              <a:ext uri="{FF2B5EF4-FFF2-40B4-BE49-F238E27FC236}">
                <a16:creationId xmlns:a16="http://schemas.microsoft.com/office/drawing/2014/main" id="{64BBAE9D-1405-44CF-BFEE-9B4FD6FD2317}"/>
              </a:ext>
            </a:extLst>
          </p:cNvPr>
          <p:cNvSpPr/>
          <p:nvPr/>
        </p:nvSpPr>
        <p:spPr>
          <a:xfrm>
            <a:off x="223758" y="3429000"/>
            <a:ext cx="5943600" cy="369332"/>
          </a:xfrm>
          <a:prstGeom prst="rect">
            <a:avLst/>
          </a:prstGeom>
        </p:spPr>
        <p:txBody>
          <a:bodyPr wrap="square">
            <a:spAutoFit/>
          </a:bodyPr>
          <a:lstStyle/>
          <a:p>
            <a:r>
              <a:rPr lang="fr-FR" b="1" i="1" dirty="0"/>
              <a:t>La situation d’évaluation en mathématiques (notée sur 12) </a:t>
            </a:r>
          </a:p>
        </p:txBody>
      </p:sp>
      <p:pic>
        <p:nvPicPr>
          <p:cNvPr id="11" name="Image 10">
            <a:extLst>
              <a:ext uri="{FF2B5EF4-FFF2-40B4-BE49-F238E27FC236}">
                <a16:creationId xmlns:a16="http://schemas.microsoft.com/office/drawing/2014/main" id="{855D5983-6B85-4771-B46C-781A864F4903}"/>
              </a:ext>
            </a:extLst>
          </p:cNvPr>
          <p:cNvPicPr>
            <a:picLocks noChangeAspect="1"/>
          </p:cNvPicPr>
          <p:nvPr/>
        </p:nvPicPr>
        <p:blipFill>
          <a:blip r:embed="rId3"/>
          <a:stretch>
            <a:fillRect/>
          </a:stretch>
        </p:blipFill>
        <p:spPr>
          <a:xfrm>
            <a:off x="223757" y="861089"/>
            <a:ext cx="8823589" cy="2288511"/>
          </a:xfrm>
          <a:prstGeom prst="rect">
            <a:avLst/>
          </a:prstGeom>
        </p:spPr>
      </p:pic>
      <p:pic>
        <p:nvPicPr>
          <p:cNvPr id="3" name="Image 2">
            <a:extLst>
              <a:ext uri="{FF2B5EF4-FFF2-40B4-BE49-F238E27FC236}">
                <a16:creationId xmlns:a16="http://schemas.microsoft.com/office/drawing/2014/main" id="{1C358225-821F-40DC-801C-44941DEB1EB4}"/>
              </a:ext>
            </a:extLst>
          </p:cNvPr>
          <p:cNvPicPr>
            <a:picLocks noChangeAspect="1"/>
          </p:cNvPicPr>
          <p:nvPr/>
        </p:nvPicPr>
        <p:blipFill>
          <a:blip r:embed="rId4"/>
          <a:stretch>
            <a:fillRect/>
          </a:stretch>
        </p:blipFill>
        <p:spPr>
          <a:xfrm>
            <a:off x="223757" y="3872624"/>
            <a:ext cx="8787295" cy="1599262"/>
          </a:xfrm>
          <a:prstGeom prst="rect">
            <a:avLst/>
          </a:prstGeom>
        </p:spPr>
      </p:pic>
      <p:sp>
        <p:nvSpPr>
          <p:cNvPr id="8" name="ZoneTexte 7">
            <a:extLst>
              <a:ext uri="{FF2B5EF4-FFF2-40B4-BE49-F238E27FC236}">
                <a16:creationId xmlns:a16="http://schemas.microsoft.com/office/drawing/2014/main" id="{17EAE605-9014-4B23-BC3F-E0B6D818E0F4}"/>
              </a:ext>
            </a:extLst>
          </p:cNvPr>
          <p:cNvSpPr txBox="1"/>
          <p:nvPr/>
        </p:nvSpPr>
        <p:spPr>
          <a:xfrm rot="20914516">
            <a:off x="42924" y="796760"/>
            <a:ext cx="2128678" cy="646331"/>
          </a:xfrm>
          <a:prstGeom prst="rect">
            <a:avLst/>
          </a:prstGeom>
          <a:noFill/>
        </p:spPr>
        <p:txBody>
          <a:bodyPr wrap="square" rtlCol="0">
            <a:spAutoFit/>
          </a:bodyPr>
          <a:lstStyle/>
          <a:p>
            <a:pPr algn="ctr"/>
            <a:r>
              <a:rPr lang="fr-FR" dirty="0">
                <a:solidFill>
                  <a:srgbClr val="FF0000"/>
                </a:solidFill>
                <a:latin typeface="stamPete" charset="0"/>
                <a:ea typeface="stamPete" charset="0"/>
                <a:cs typeface="stamPete" charset="0"/>
              </a:rPr>
              <a:t>En attente de validation officielle</a:t>
            </a:r>
          </a:p>
        </p:txBody>
      </p:sp>
    </p:spTree>
    <p:extLst>
      <p:ext uri="{BB962C8B-B14F-4D97-AF65-F5344CB8AC3E}">
        <p14:creationId xmlns:p14="http://schemas.microsoft.com/office/powerpoint/2010/main" val="112213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1BEBFC-6189-4E0F-A872-9604F2F012F6}"/>
              </a:ext>
            </a:extLst>
          </p:cNvPr>
          <p:cNvSpPr>
            <a:spLocks noGrp="1"/>
          </p:cNvSpPr>
          <p:nvPr>
            <p:ph type="title"/>
          </p:nvPr>
        </p:nvSpPr>
        <p:spPr>
          <a:xfrm>
            <a:off x="223758" y="139661"/>
            <a:ext cx="8696484" cy="721428"/>
          </a:xfrm>
        </p:spPr>
        <p:txBody>
          <a:bodyPr>
            <a:normAutofit fontScale="90000"/>
          </a:bodyPr>
          <a:lstStyle/>
          <a:p>
            <a:pPr algn="ctr"/>
            <a:r>
              <a:rPr lang="fr-FR" altLang="fr-FR" sz="2400" dirty="0">
                <a:solidFill>
                  <a:srgbClr val="5AB88F"/>
                </a:solidFill>
              </a:rPr>
              <a:t>Objectifs de l’épreuve de </a:t>
            </a:r>
            <a:br>
              <a:rPr lang="fr-FR" altLang="fr-FR" sz="2400" dirty="0">
                <a:solidFill>
                  <a:srgbClr val="5AB88F"/>
                </a:solidFill>
              </a:rPr>
            </a:br>
            <a:r>
              <a:rPr lang="fr-FR" altLang="fr-FR" sz="2400" dirty="0">
                <a:solidFill>
                  <a:srgbClr val="5AB88F"/>
                </a:solidFill>
              </a:rPr>
              <a:t>mathématiques – physique </a:t>
            </a:r>
            <a:r>
              <a:rPr lang="mr-IN" altLang="fr-FR" sz="2400" dirty="0">
                <a:solidFill>
                  <a:srgbClr val="5AB88F"/>
                </a:solidFill>
              </a:rPr>
              <a:t>–</a:t>
            </a:r>
            <a:r>
              <a:rPr lang="fr-FR" altLang="fr-FR" sz="2400" dirty="0">
                <a:solidFill>
                  <a:srgbClr val="5AB88F"/>
                </a:solidFill>
              </a:rPr>
              <a:t> chimie au CAP</a:t>
            </a:r>
            <a:endParaRPr lang="fr-FR" dirty="0">
              <a:solidFill>
                <a:srgbClr val="5AB88F"/>
              </a:solidFill>
            </a:endParaRPr>
          </a:p>
        </p:txBody>
      </p:sp>
      <p:sp>
        <p:nvSpPr>
          <p:cNvPr id="4" name="Espace réservé du numéro de diapositive 3">
            <a:extLst>
              <a:ext uri="{FF2B5EF4-FFF2-40B4-BE49-F238E27FC236}">
                <a16:creationId xmlns:a16="http://schemas.microsoft.com/office/drawing/2014/main" id="{8E4003B5-5B02-425F-82AF-C21C3A99ED18}"/>
              </a:ext>
            </a:extLst>
          </p:cNvPr>
          <p:cNvSpPr>
            <a:spLocks noGrp="1"/>
          </p:cNvSpPr>
          <p:nvPr>
            <p:ph type="sldNum" sz="quarter" idx="12"/>
          </p:nvPr>
        </p:nvSpPr>
        <p:spPr>
          <a:xfrm>
            <a:off x="8149942" y="6353214"/>
            <a:ext cx="450457" cy="365125"/>
          </a:xfrm>
        </p:spPr>
        <p:txBody>
          <a:bodyPr/>
          <a:lstStyle/>
          <a:p>
            <a:fld id="{A786685B-2977-D546-9E3D-3CA676A47F0C}" type="slidenum">
              <a:rPr lang="fr-FR" smtClean="0"/>
              <a:t>67</a:t>
            </a:fld>
            <a:endParaRPr lang="fr-FR"/>
          </a:p>
        </p:txBody>
      </p:sp>
      <p:pic>
        <p:nvPicPr>
          <p:cNvPr id="5" name="Image 4">
            <a:extLst>
              <a:ext uri="{FF2B5EF4-FFF2-40B4-BE49-F238E27FC236}">
                <a16:creationId xmlns:a16="http://schemas.microsoft.com/office/drawing/2014/main" id="{CB9FAD3D-7D98-47B1-A202-5232B6CD5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998" y="5966548"/>
            <a:ext cx="1393241" cy="708563"/>
          </a:xfrm>
          <a:prstGeom prst="rect">
            <a:avLst/>
          </a:prstGeom>
        </p:spPr>
      </p:pic>
      <p:sp>
        <p:nvSpPr>
          <p:cNvPr id="12" name="Rectangle 11">
            <a:extLst>
              <a:ext uri="{FF2B5EF4-FFF2-40B4-BE49-F238E27FC236}">
                <a16:creationId xmlns:a16="http://schemas.microsoft.com/office/drawing/2014/main" id="{C2D37A94-F6E1-47F6-A851-30518B04514B}"/>
              </a:ext>
            </a:extLst>
          </p:cNvPr>
          <p:cNvSpPr/>
          <p:nvPr/>
        </p:nvSpPr>
        <p:spPr>
          <a:xfrm>
            <a:off x="223758" y="1384830"/>
            <a:ext cx="5943600" cy="369332"/>
          </a:xfrm>
          <a:prstGeom prst="rect">
            <a:avLst/>
          </a:prstGeom>
        </p:spPr>
        <p:txBody>
          <a:bodyPr wrap="square">
            <a:spAutoFit/>
          </a:bodyPr>
          <a:lstStyle/>
          <a:p>
            <a:r>
              <a:rPr lang="fr-FR" b="1" i="1" dirty="0"/>
              <a:t>La situation d’évaluation en physique-chimie (notée sur 8) </a:t>
            </a:r>
          </a:p>
        </p:txBody>
      </p:sp>
      <p:pic>
        <p:nvPicPr>
          <p:cNvPr id="7" name="Image 6">
            <a:extLst>
              <a:ext uri="{FF2B5EF4-FFF2-40B4-BE49-F238E27FC236}">
                <a16:creationId xmlns:a16="http://schemas.microsoft.com/office/drawing/2014/main" id="{71678AF6-0ED7-4243-A488-8B2F7475B3C3}"/>
              </a:ext>
            </a:extLst>
          </p:cNvPr>
          <p:cNvPicPr>
            <a:picLocks noChangeAspect="1"/>
          </p:cNvPicPr>
          <p:nvPr/>
        </p:nvPicPr>
        <p:blipFill>
          <a:blip r:embed="rId3"/>
          <a:stretch>
            <a:fillRect/>
          </a:stretch>
        </p:blipFill>
        <p:spPr>
          <a:xfrm>
            <a:off x="223757" y="1892102"/>
            <a:ext cx="8598787" cy="3073795"/>
          </a:xfrm>
          <a:prstGeom prst="rect">
            <a:avLst/>
          </a:prstGeom>
        </p:spPr>
      </p:pic>
      <p:pic>
        <p:nvPicPr>
          <p:cNvPr id="6" name="Image 5">
            <a:extLst>
              <a:ext uri="{FF2B5EF4-FFF2-40B4-BE49-F238E27FC236}">
                <a16:creationId xmlns:a16="http://schemas.microsoft.com/office/drawing/2014/main" id="{ADC1BCD6-B7EC-4D38-ABC6-1786AD90123B}"/>
              </a:ext>
            </a:extLst>
          </p:cNvPr>
          <p:cNvPicPr>
            <a:picLocks noChangeAspect="1"/>
          </p:cNvPicPr>
          <p:nvPr/>
        </p:nvPicPr>
        <p:blipFill rotWithShape="1">
          <a:blip r:embed="rId4"/>
          <a:srcRect t="10687"/>
          <a:stretch/>
        </p:blipFill>
        <p:spPr>
          <a:xfrm>
            <a:off x="660098" y="4895850"/>
            <a:ext cx="8318881" cy="980461"/>
          </a:xfrm>
          <a:prstGeom prst="rect">
            <a:avLst/>
          </a:prstGeom>
        </p:spPr>
      </p:pic>
    </p:spTree>
    <p:extLst>
      <p:ext uri="{BB962C8B-B14F-4D97-AF65-F5344CB8AC3E}">
        <p14:creationId xmlns:p14="http://schemas.microsoft.com/office/powerpoint/2010/main" val="415901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1BEBFC-6189-4E0F-A872-9604F2F012F6}"/>
              </a:ext>
            </a:extLst>
          </p:cNvPr>
          <p:cNvSpPr>
            <a:spLocks noGrp="1"/>
          </p:cNvSpPr>
          <p:nvPr>
            <p:ph type="title"/>
          </p:nvPr>
        </p:nvSpPr>
        <p:spPr>
          <a:xfrm>
            <a:off x="223758" y="139661"/>
            <a:ext cx="8696484" cy="721428"/>
          </a:xfrm>
        </p:spPr>
        <p:txBody>
          <a:bodyPr>
            <a:normAutofit fontScale="90000"/>
          </a:bodyPr>
          <a:lstStyle/>
          <a:p>
            <a:pPr algn="ctr"/>
            <a:r>
              <a:rPr lang="fr-FR" altLang="fr-FR" sz="2400" dirty="0">
                <a:solidFill>
                  <a:srgbClr val="5AB88F"/>
                </a:solidFill>
              </a:rPr>
              <a:t>Objectifs de l’épreuve de </a:t>
            </a:r>
            <a:br>
              <a:rPr lang="fr-FR" altLang="fr-FR" sz="2400" dirty="0">
                <a:solidFill>
                  <a:srgbClr val="5AB88F"/>
                </a:solidFill>
              </a:rPr>
            </a:br>
            <a:r>
              <a:rPr lang="fr-FR" altLang="fr-FR" sz="2400" dirty="0">
                <a:solidFill>
                  <a:srgbClr val="5AB88F"/>
                </a:solidFill>
              </a:rPr>
              <a:t>mathématiques – physique </a:t>
            </a:r>
            <a:r>
              <a:rPr lang="mr-IN" altLang="fr-FR" sz="2400" dirty="0">
                <a:solidFill>
                  <a:srgbClr val="5AB88F"/>
                </a:solidFill>
              </a:rPr>
              <a:t>–</a:t>
            </a:r>
            <a:r>
              <a:rPr lang="fr-FR" altLang="fr-FR" sz="2400" dirty="0">
                <a:solidFill>
                  <a:srgbClr val="5AB88F"/>
                </a:solidFill>
              </a:rPr>
              <a:t> chimie au CAP</a:t>
            </a:r>
            <a:endParaRPr lang="fr-FR" dirty="0">
              <a:solidFill>
                <a:srgbClr val="5AB88F"/>
              </a:solidFill>
            </a:endParaRPr>
          </a:p>
        </p:txBody>
      </p:sp>
      <p:sp>
        <p:nvSpPr>
          <p:cNvPr id="4" name="Espace réservé du numéro de diapositive 3">
            <a:extLst>
              <a:ext uri="{FF2B5EF4-FFF2-40B4-BE49-F238E27FC236}">
                <a16:creationId xmlns:a16="http://schemas.microsoft.com/office/drawing/2014/main" id="{8E4003B5-5B02-425F-82AF-C21C3A99ED18}"/>
              </a:ext>
            </a:extLst>
          </p:cNvPr>
          <p:cNvSpPr>
            <a:spLocks noGrp="1"/>
          </p:cNvSpPr>
          <p:nvPr>
            <p:ph type="sldNum" sz="quarter" idx="12"/>
          </p:nvPr>
        </p:nvSpPr>
        <p:spPr>
          <a:xfrm>
            <a:off x="8149942" y="6353214"/>
            <a:ext cx="450457" cy="365125"/>
          </a:xfrm>
        </p:spPr>
        <p:txBody>
          <a:bodyPr/>
          <a:lstStyle/>
          <a:p>
            <a:fld id="{A786685B-2977-D546-9E3D-3CA676A47F0C}" type="slidenum">
              <a:rPr lang="fr-FR" smtClean="0"/>
              <a:t>68</a:t>
            </a:fld>
            <a:endParaRPr lang="fr-FR"/>
          </a:p>
        </p:txBody>
      </p:sp>
      <p:pic>
        <p:nvPicPr>
          <p:cNvPr id="5" name="Image 4">
            <a:extLst>
              <a:ext uri="{FF2B5EF4-FFF2-40B4-BE49-F238E27FC236}">
                <a16:creationId xmlns:a16="http://schemas.microsoft.com/office/drawing/2014/main" id="{CB9FAD3D-7D98-47B1-A202-5232B6CD5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998" y="5966548"/>
            <a:ext cx="1393241" cy="708563"/>
          </a:xfrm>
          <a:prstGeom prst="rect">
            <a:avLst/>
          </a:prstGeom>
        </p:spPr>
      </p:pic>
      <p:pic>
        <p:nvPicPr>
          <p:cNvPr id="9" name="Image 8">
            <a:extLst>
              <a:ext uri="{FF2B5EF4-FFF2-40B4-BE49-F238E27FC236}">
                <a16:creationId xmlns:a16="http://schemas.microsoft.com/office/drawing/2014/main" id="{08F75CBD-314F-419C-AB97-EC1BF03DCFCB}"/>
              </a:ext>
            </a:extLst>
          </p:cNvPr>
          <p:cNvPicPr>
            <a:picLocks noChangeAspect="1"/>
          </p:cNvPicPr>
          <p:nvPr/>
        </p:nvPicPr>
        <p:blipFill>
          <a:blip r:embed="rId3"/>
          <a:stretch>
            <a:fillRect/>
          </a:stretch>
        </p:blipFill>
        <p:spPr>
          <a:xfrm>
            <a:off x="476437" y="1417804"/>
            <a:ext cx="8443805" cy="1630196"/>
          </a:xfrm>
          <a:prstGeom prst="rect">
            <a:avLst/>
          </a:prstGeom>
        </p:spPr>
      </p:pic>
      <p:sp>
        <p:nvSpPr>
          <p:cNvPr id="6" name="ZoneTexte 5">
            <a:extLst>
              <a:ext uri="{FF2B5EF4-FFF2-40B4-BE49-F238E27FC236}">
                <a16:creationId xmlns:a16="http://schemas.microsoft.com/office/drawing/2014/main" id="{D7C68140-F51C-4B00-9B8B-95F2B0231EB8}"/>
              </a:ext>
            </a:extLst>
          </p:cNvPr>
          <p:cNvSpPr txBox="1"/>
          <p:nvPr/>
        </p:nvSpPr>
        <p:spPr>
          <a:xfrm rot="20914516">
            <a:off x="42924" y="796760"/>
            <a:ext cx="2128678" cy="646331"/>
          </a:xfrm>
          <a:prstGeom prst="rect">
            <a:avLst/>
          </a:prstGeom>
          <a:noFill/>
        </p:spPr>
        <p:txBody>
          <a:bodyPr wrap="square" rtlCol="0">
            <a:spAutoFit/>
          </a:bodyPr>
          <a:lstStyle/>
          <a:p>
            <a:pPr algn="ctr"/>
            <a:r>
              <a:rPr lang="fr-FR" dirty="0">
                <a:solidFill>
                  <a:srgbClr val="FF0000"/>
                </a:solidFill>
                <a:latin typeface="stamPete" charset="0"/>
                <a:ea typeface="stamPete" charset="0"/>
                <a:cs typeface="stamPete" charset="0"/>
              </a:rPr>
              <a:t>En attente de validation officielle</a:t>
            </a:r>
          </a:p>
        </p:txBody>
      </p:sp>
    </p:spTree>
    <p:extLst>
      <p:ext uri="{BB962C8B-B14F-4D97-AF65-F5344CB8AC3E}">
        <p14:creationId xmlns:p14="http://schemas.microsoft.com/office/powerpoint/2010/main" val="200253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Prochaines étapes</a:t>
            </a:r>
          </a:p>
        </p:txBody>
      </p:sp>
      <p:sp>
        <p:nvSpPr>
          <p:cNvPr id="3" name="Espace réservé du numéro de diapositive 2"/>
          <p:cNvSpPr>
            <a:spLocks noGrp="1"/>
          </p:cNvSpPr>
          <p:nvPr>
            <p:ph type="sldNum" sz="quarter" idx="12"/>
          </p:nvPr>
        </p:nvSpPr>
        <p:spPr/>
        <p:txBody>
          <a:bodyPr/>
          <a:lstStyle/>
          <a:p>
            <a:fld id="{C6B7B3CB-E3BA-F74C-AB76-86EFC5843CD6}" type="slidenum">
              <a:rPr lang="fr-FR" smtClean="0"/>
              <a:pPr/>
              <a:t>69</a:t>
            </a:fld>
            <a:endParaRPr lang="fr-FR" dirty="0"/>
          </a:p>
        </p:txBody>
      </p:sp>
      <p:sp>
        <p:nvSpPr>
          <p:cNvPr id="5" name="Espace réservé du texte 4"/>
          <p:cNvSpPr>
            <a:spLocks noGrp="1"/>
          </p:cNvSpPr>
          <p:nvPr>
            <p:ph type="body" sz="quarter" idx="14"/>
          </p:nvPr>
        </p:nvSpPr>
        <p:spPr>
          <a:xfrm>
            <a:off x="3011069" y="3370130"/>
            <a:ext cx="5887604" cy="2640377"/>
          </a:xfrm>
        </p:spPr>
        <p:txBody>
          <a:bodyPr/>
          <a:lstStyle/>
          <a:p>
            <a:pPr marL="457200" indent="-457200">
              <a:buFont typeface="Arial" charset="0"/>
              <a:buChar char="•"/>
            </a:pPr>
            <a:r>
              <a:rPr lang="fr-FR" sz="1600" dirty="0"/>
              <a:t>Publication des programmes au BO </a:t>
            </a:r>
            <a:r>
              <a:rPr lang="fr-FR" sz="1100" i="1" dirty="0"/>
              <a:t>(11 avril 2019) :</a:t>
            </a:r>
          </a:p>
          <a:p>
            <a:r>
              <a:rPr lang="fr-FR" sz="1100" i="1" dirty="0"/>
              <a:t>	</a:t>
            </a:r>
            <a:r>
              <a:rPr lang="fr-FR" sz="1100" i="1" dirty="0">
                <a:hlinkClick r:id="rId2"/>
              </a:rPr>
              <a:t>http://mslp.ac-dijon.fr/spip.php?article540</a:t>
            </a:r>
            <a:r>
              <a:rPr lang="fr-FR" sz="1100" i="1" dirty="0"/>
              <a:t> </a:t>
            </a:r>
            <a:endParaRPr lang="fr-FR" sz="1600" i="1" dirty="0"/>
          </a:p>
          <a:p>
            <a:pPr marL="457200" indent="-457200">
              <a:buFont typeface="Arial" charset="0"/>
              <a:buChar char="•"/>
            </a:pPr>
            <a:r>
              <a:rPr lang="fr-FR" sz="1600" dirty="0"/>
              <a:t>Journées de formations disciplinaires en présentiel </a:t>
            </a:r>
            <a:r>
              <a:rPr lang="fr-FR" sz="1100" i="1" dirty="0"/>
              <a:t>(</a:t>
            </a:r>
            <a:r>
              <a:rPr lang="fr-FR" sz="1100" i="1" dirty="0">
                <a:hlinkClick r:id="rId3"/>
              </a:rPr>
              <a:t>calendrier MPC</a:t>
            </a:r>
            <a:r>
              <a:rPr lang="fr-FR" sz="1100" i="1" dirty="0"/>
              <a:t> à retrouver sur le site </a:t>
            </a:r>
            <a:r>
              <a:rPr lang="fr-FR" sz="1100" i="1" dirty="0" err="1">
                <a:hlinkClick r:id="rId4" action="ppaction://hlinkfile"/>
              </a:rPr>
              <a:t>mslp.ac-dijon.fr</a:t>
            </a:r>
            <a:r>
              <a:rPr lang="fr-FR" sz="1100" i="1" dirty="0"/>
              <a:t>)</a:t>
            </a:r>
          </a:p>
          <a:p>
            <a:pPr marL="457200" indent="-457200">
              <a:buFont typeface="Arial" charset="0"/>
              <a:buChar char="•"/>
            </a:pPr>
            <a:r>
              <a:rPr lang="fr-FR" sz="1600" dirty="0"/>
              <a:t>Journée de formation co-intervention et chef-d’œuvre</a:t>
            </a:r>
          </a:p>
          <a:p>
            <a:pPr marL="457200" indent="-457200">
              <a:buFont typeface="Arial" charset="0"/>
              <a:buChar char="•"/>
            </a:pPr>
            <a:r>
              <a:rPr lang="fr-FR" sz="1600" dirty="0"/>
              <a:t>Journées GMSIE en septembre (à définir avec les formateurs)</a:t>
            </a:r>
          </a:p>
          <a:p>
            <a:pPr marL="457200" indent="-457200">
              <a:buFont typeface="Arial" charset="0"/>
              <a:buChar char="•"/>
            </a:pPr>
            <a:r>
              <a:rPr lang="fr-FR" sz="1600" dirty="0"/>
              <a:t>Propositions / remarques pour la construction des programmes de 1</a:t>
            </a:r>
            <a:r>
              <a:rPr lang="fr-FR" sz="1600" baseline="30000" dirty="0"/>
              <a:t>ère</a:t>
            </a:r>
            <a:r>
              <a:rPr lang="fr-FR" sz="1600" dirty="0"/>
              <a:t> et de T</a:t>
            </a:r>
            <a:r>
              <a:rPr lang="fr-FR" sz="1600" baseline="30000" dirty="0"/>
              <a:t>ale</a:t>
            </a:r>
            <a:r>
              <a:rPr lang="fr-FR" sz="1600" dirty="0"/>
              <a:t> bac pro</a:t>
            </a:r>
          </a:p>
          <a:p>
            <a:pPr marL="457200" indent="-457200">
              <a:buFont typeface="Arial" charset="0"/>
              <a:buChar char="•"/>
            </a:pPr>
            <a:r>
              <a:rPr lang="fr-FR" sz="1600" dirty="0"/>
              <a:t>Identification des besoins de formation</a:t>
            </a:r>
          </a:p>
        </p:txBody>
      </p:sp>
    </p:spTree>
    <p:extLst>
      <p:ext uri="{BB962C8B-B14F-4D97-AF65-F5344CB8AC3E}">
        <p14:creationId xmlns:p14="http://schemas.microsoft.com/office/powerpoint/2010/main" val="18785199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8C6A4E-1E1D-4BFE-9E74-5225AE6D5F93}"/>
              </a:ext>
            </a:extLst>
          </p:cNvPr>
          <p:cNvSpPr>
            <a:spLocks noGrp="1"/>
          </p:cNvSpPr>
          <p:nvPr>
            <p:ph type="title"/>
          </p:nvPr>
        </p:nvSpPr>
        <p:spPr/>
        <p:txBody>
          <a:bodyPr/>
          <a:lstStyle/>
          <a:p>
            <a:r>
              <a:rPr lang="fr-FR" dirty="0"/>
              <a:t>Résultats du sondage – Classe virtuelle</a:t>
            </a:r>
          </a:p>
        </p:txBody>
      </p:sp>
      <p:sp>
        <p:nvSpPr>
          <p:cNvPr id="4" name="Espace réservé du numéro de diapositive 3">
            <a:extLst>
              <a:ext uri="{FF2B5EF4-FFF2-40B4-BE49-F238E27FC236}">
                <a16:creationId xmlns:a16="http://schemas.microsoft.com/office/drawing/2014/main" id="{DA1C510F-8B57-4626-9A12-C8350B5A3DC6}"/>
              </a:ext>
            </a:extLst>
          </p:cNvPr>
          <p:cNvSpPr>
            <a:spLocks noGrp="1"/>
          </p:cNvSpPr>
          <p:nvPr>
            <p:ph type="sldNum" sz="quarter" idx="12"/>
          </p:nvPr>
        </p:nvSpPr>
        <p:spPr/>
        <p:txBody>
          <a:bodyPr/>
          <a:lstStyle/>
          <a:p>
            <a:fld id="{A786685B-2977-D546-9E3D-3CA676A47F0C}" type="slidenum">
              <a:rPr lang="fr-FR" smtClean="0"/>
              <a:t>7</a:t>
            </a:fld>
            <a:endParaRPr lang="fr-FR"/>
          </a:p>
        </p:txBody>
      </p:sp>
    </p:spTree>
    <p:extLst>
      <p:ext uri="{BB962C8B-B14F-4D97-AF65-F5344CB8AC3E}">
        <p14:creationId xmlns:p14="http://schemas.microsoft.com/office/powerpoint/2010/main" val="22895380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9624" y="5067488"/>
            <a:ext cx="1273040" cy="1467233"/>
          </a:xfrm>
          <a:prstGeom prst="rect">
            <a:avLst/>
          </a:prstGeom>
        </p:spPr>
      </p:pic>
    </p:spTree>
    <p:extLst>
      <p:ext uri="{BB962C8B-B14F-4D97-AF65-F5344CB8AC3E}">
        <p14:creationId xmlns:p14="http://schemas.microsoft.com/office/powerpoint/2010/main" val="1720581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1BEBFC-6189-4E0F-A872-9604F2F012F6}"/>
              </a:ext>
            </a:extLst>
          </p:cNvPr>
          <p:cNvSpPr>
            <a:spLocks noGrp="1"/>
          </p:cNvSpPr>
          <p:nvPr>
            <p:ph type="title"/>
          </p:nvPr>
        </p:nvSpPr>
        <p:spPr>
          <a:xfrm>
            <a:off x="223758" y="139661"/>
            <a:ext cx="8696484" cy="721428"/>
          </a:xfrm>
        </p:spPr>
        <p:txBody>
          <a:bodyPr>
            <a:normAutofit/>
          </a:bodyPr>
          <a:lstStyle/>
          <a:p>
            <a:pPr algn="ctr"/>
            <a:r>
              <a:rPr lang="fr-FR" altLang="fr-FR" sz="2400" dirty="0">
                <a:solidFill>
                  <a:srgbClr val="5AB88F"/>
                </a:solidFill>
              </a:rPr>
              <a:t>Organisation et enseignements : CAP</a:t>
            </a:r>
            <a:endParaRPr lang="fr-FR" dirty="0">
              <a:solidFill>
                <a:srgbClr val="5AB88F"/>
              </a:solidFill>
            </a:endParaRPr>
          </a:p>
        </p:txBody>
      </p:sp>
      <p:sp>
        <p:nvSpPr>
          <p:cNvPr id="4" name="Espace réservé du numéro de diapositive 3">
            <a:extLst>
              <a:ext uri="{FF2B5EF4-FFF2-40B4-BE49-F238E27FC236}">
                <a16:creationId xmlns:a16="http://schemas.microsoft.com/office/drawing/2014/main" id="{8E4003B5-5B02-425F-82AF-C21C3A99ED18}"/>
              </a:ext>
            </a:extLst>
          </p:cNvPr>
          <p:cNvSpPr>
            <a:spLocks noGrp="1"/>
          </p:cNvSpPr>
          <p:nvPr>
            <p:ph type="sldNum" sz="quarter" idx="12"/>
          </p:nvPr>
        </p:nvSpPr>
        <p:spPr>
          <a:xfrm>
            <a:off x="8149942" y="6353214"/>
            <a:ext cx="450457" cy="365125"/>
          </a:xfrm>
        </p:spPr>
        <p:txBody>
          <a:bodyPr/>
          <a:lstStyle/>
          <a:p>
            <a:fld id="{A786685B-2977-D546-9E3D-3CA676A47F0C}" type="slidenum">
              <a:rPr lang="fr-FR" smtClean="0"/>
              <a:t>8</a:t>
            </a:fld>
            <a:endParaRPr lang="fr-FR"/>
          </a:p>
        </p:txBody>
      </p:sp>
      <p:pic>
        <p:nvPicPr>
          <p:cNvPr id="5" name="Image 4">
            <a:extLst>
              <a:ext uri="{FF2B5EF4-FFF2-40B4-BE49-F238E27FC236}">
                <a16:creationId xmlns:a16="http://schemas.microsoft.com/office/drawing/2014/main" id="{CB9FAD3D-7D98-47B1-A202-5232B6CD5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998" y="5966548"/>
            <a:ext cx="1393241" cy="708563"/>
          </a:xfrm>
          <a:prstGeom prst="rect">
            <a:avLst/>
          </a:prstGeom>
        </p:spPr>
      </p:pic>
      <p:grpSp>
        <p:nvGrpSpPr>
          <p:cNvPr id="7" name="Groupe 6">
            <a:extLst>
              <a:ext uri="{FF2B5EF4-FFF2-40B4-BE49-F238E27FC236}">
                <a16:creationId xmlns:a16="http://schemas.microsoft.com/office/drawing/2014/main" id="{634F1ADB-5D2B-4619-AC93-2FBDF17C9B44}"/>
              </a:ext>
            </a:extLst>
          </p:cNvPr>
          <p:cNvGrpSpPr/>
          <p:nvPr/>
        </p:nvGrpSpPr>
        <p:grpSpPr>
          <a:xfrm>
            <a:off x="1749089" y="811877"/>
            <a:ext cx="5479926" cy="721428"/>
            <a:chOff x="179513" y="1628801"/>
            <a:chExt cx="5479926" cy="721428"/>
          </a:xfrm>
        </p:grpSpPr>
        <p:pic>
          <p:nvPicPr>
            <p:cNvPr id="8" name="Image 7">
              <a:extLst>
                <a:ext uri="{FF2B5EF4-FFF2-40B4-BE49-F238E27FC236}">
                  <a16:creationId xmlns:a16="http://schemas.microsoft.com/office/drawing/2014/main" id="{6252D23E-7097-4A20-A210-F45DFBDE4FA8}"/>
                </a:ext>
              </a:extLst>
            </p:cNvPr>
            <p:cNvPicPr>
              <a:picLocks noChangeAspect="1"/>
            </p:cNvPicPr>
            <p:nvPr/>
          </p:nvPicPr>
          <p:blipFill>
            <a:blip r:embed="rId3"/>
            <a:stretch>
              <a:fillRect/>
            </a:stretch>
          </p:blipFill>
          <p:spPr>
            <a:xfrm>
              <a:off x="179513" y="1628801"/>
              <a:ext cx="1800200" cy="721428"/>
            </a:xfrm>
            <a:prstGeom prst="rect">
              <a:avLst/>
            </a:prstGeom>
          </p:spPr>
        </p:pic>
        <p:pic>
          <p:nvPicPr>
            <p:cNvPr id="9" name="Image 8">
              <a:extLst>
                <a:ext uri="{FF2B5EF4-FFF2-40B4-BE49-F238E27FC236}">
                  <a16:creationId xmlns:a16="http://schemas.microsoft.com/office/drawing/2014/main" id="{5E520391-1781-4670-9877-F778ADE9833F}"/>
                </a:ext>
              </a:extLst>
            </p:cNvPr>
            <p:cNvPicPr>
              <a:picLocks noChangeAspect="1"/>
            </p:cNvPicPr>
            <p:nvPr/>
          </p:nvPicPr>
          <p:blipFill>
            <a:blip r:embed="rId4"/>
            <a:stretch>
              <a:fillRect/>
            </a:stretch>
          </p:blipFill>
          <p:spPr>
            <a:xfrm>
              <a:off x="1982789" y="1830380"/>
              <a:ext cx="3676650" cy="381000"/>
            </a:xfrm>
            <a:prstGeom prst="rect">
              <a:avLst/>
            </a:prstGeom>
          </p:spPr>
        </p:pic>
      </p:grpSp>
      <p:sp>
        <p:nvSpPr>
          <p:cNvPr id="10" name="ZoneTexte 9">
            <a:extLst>
              <a:ext uri="{FF2B5EF4-FFF2-40B4-BE49-F238E27FC236}">
                <a16:creationId xmlns:a16="http://schemas.microsoft.com/office/drawing/2014/main" id="{10FF9EB0-8DAF-4C20-9221-6CCBA054E490}"/>
              </a:ext>
            </a:extLst>
          </p:cNvPr>
          <p:cNvSpPr txBox="1"/>
          <p:nvPr/>
        </p:nvSpPr>
        <p:spPr>
          <a:xfrm>
            <a:off x="173384" y="1542805"/>
            <a:ext cx="8686800" cy="369332"/>
          </a:xfrm>
          <a:prstGeom prst="rect">
            <a:avLst/>
          </a:prstGeom>
          <a:noFill/>
        </p:spPr>
        <p:txBody>
          <a:bodyPr wrap="square" rtlCol="0">
            <a:spAutoFit/>
          </a:bodyPr>
          <a:lstStyle/>
          <a:p>
            <a:r>
              <a:rPr lang="fr-FR" b="1" u="sng" dirty="0"/>
              <a:t>La </a:t>
            </a:r>
            <a:r>
              <a:rPr lang="fr-FR" b="1" u="sng" dirty="0" err="1"/>
              <a:t>co</a:t>
            </a:r>
            <a:r>
              <a:rPr lang="fr-FR" b="1" u="sng" dirty="0"/>
              <a:t>-intervention</a:t>
            </a:r>
            <a:r>
              <a:rPr lang="fr-FR" b="1" dirty="0"/>
              <a:t> :</a:t>
            </a:r>
          </a:p>
        </p:txBody>
      </p:sp>
      <p:sp>
        <p:nvSpPr>
          <p:cNvPr id="11" name="ZoneTexte 10">
            <a:extLst>
              <a:ext uri="{FF2B5EF4-FFF2-40B4-BE49-F238E27FC236}">
                <a16:creationId xmlns:a16="http://schemas.microsoft.com/office/drawing/2014/main" id="{BB018470-30E1-409C-B766-91141E51E1CC}"/>
              </a:ext>
            </a:extLst>
          </p:cNvPr>
          <p:cNvSpPr txBox="1"/>
          <p:nvPr/>
        </p:nvSpPr>
        <p:spPr>
          <a:xfrm>
            <a:off x="173384" y="2841382"/>
            <a:ext cx="8686800" cy="646331"/>
          </a:xfrm>
          <a:prstGeom prst="rect">
            <a:avLst/>
          </a:prstGeom>
          <a:noFill/>
        </p:spPr>
        <p:txBody>
          <a:bodyPr wrap="square" rtlCol="0">
            <a:spAutoFit/>
          </a:bodyPr>
          <a:lstStyle/>
          <a:p>
            <a:r>
              <a:rPr lang="fr-FR" b="1" u="sng" dirty="0"/>
              <a:t>La consolidation, l’accompagnement personnalisé et l’accompagnement au choix d’orientation</a:t>
            </a:r>
            <a:r>
              <a:rPr lang="fr-FR" b="1" dirty="0"/>
              <a:t> :</a:t>
            </a:r>
          </a:p>
        </p:txBody>
      </p:sp>
      <p:sp>
        <p:nvSpPr>
          <p:cNvPr id="12" name="ZoneTexte 11">
            <a:extLst>
              <a:ext uri="{FF2B5EF4-FFF2-40B4-BE49-F238E27FC236}">
                <a16:creationId xmlns:a16="http://schemas.microsoft.com/office/drawing/2014/main" id="{F14F32E4-8830-409F-B1A3-5B0F9A5D5183}"/>
              </a:ext>
            </a:extLst>
          </p:cNvPr>
          <p:cNvSpPr txBox="1"/>
          <p:nvPr/>
        </p:nvSpPr>
        <p:spPr>
          <a:xfrm>
            <a:off x="173384" y="4539532"/>
            <a:ext cx="8686800" cy="369332"/>
          </a:xfrm>
          <a:prstGeom prst="rect">
            <a:avLst/>
          </a:prstGeom>
          <a:noFill/>
        </p:spPr>
        <p:txBody>
          <a:bodyPr wrap="square" rtlCol="0">
            <a:spAutoFit/>
          </a:bodyPr>
          <a:lstStyle/>
          <a:p>
            <a:r>
              <a:rPr lang="fr-FR" b="1" u="sng" dirty="0"/>
              <a:t>Les PFMP</a:t>
            </a:r>
            <a:r>
              <a:rPr lang="fr-FR" b="1" dirty="0"/>
              <a:t> :</a:t>
            </a:r>
          </a:p>
        </p:txBody>
      </p:sp>
      <p:pic>
        <p:nvPicPr>
          <p:cNvPr id="3" name="Image 2">
            <a:extLst>
              <a:ext uri="{FF2B5EF4-FFF2-40B4-BE49-F238E27FC236}">
                <a16:creationId xmlns:a16="http://schemas.microsoft.com/office/drawing/2014/main" id="{B7903663-7DD3-4050-86E3-99C438C03D62}"/>
              </a:ext>
            </a:extLst>
          </p:cNvPr>
          <p:cNvPicPr>
            <a:picLocks noChangeAspect="1"/>
          </p:cNvPicPr>
          <p:nvPr/>
        </p:nvPicPr>
        <p:blipFill>
          <a:blip r:embed="rId5"/>
          <a:stretch>
            <a:fillRect/>
          </a:stretch>
        </p:blipFill>
        <p:spPr>
          <a:xfrm>
            <a:off x="33435" y="1955678"/>
            <a:ext cx="8877965" cy="646331"/>
          </a:xfrm>
          <a:prstGeom prst="rect">
            <a:avLst/>
          </a:prstGeom>
        </p:spPr>
      </p:pic>
      <p:pic>
        <p:nvPicPr>
          <p:cNvPr id="15" name="Image 14">
            <a:extLst>
              <a:ext uri="{FF2B5EF4-FFF2-40B4-BE49-F238E27FC236}">
                <a16:creationId xmlns:a16="http://schemas.microsoft.com/office/drawing/2014/main" id="{35FA6EE1-1CB5-45A0-9041-A16C75A1108E}"/>
              </a:ext>
            </a:extLst>
          </p:cNvPr>
          <p:cNvPicPr>
            <a:picLocks noChangeAspect="1"/>
          </p:cNvPicPr>
          <p:nvPr/>
        </p:nvPicPr>
        <p:blipFill>
          <a:blip r:embed="rId6"/>
          <a:stretch>
            <a:fillRect/>
          </a:stretch>
        </p:blipFill>
        <p:spPr>
          <a:xfrm>
            <a:off x="33435" y="3511081"/>
            <a:ext cx="8686800" cy="794358"/>
          </a:xfrm>
          <a:prstGeom prst="rect">
            <a:avLst/>
          </a:prstGeom>
        </p:spPr>
      </p:pic>
      <p:pic>
        <p:nvPicPr>
          <p:cNvPr id="16" name="Image 15">
            <a:extLst>
              <a:ext uri="{FF2B5EF4-FFF2-40B4-BE49-F238E27FC236}">
                <a16:creationId xmlns:a16="http://schemas.microsoft.com/office/drawing/2014/main" id="{D37D362A-B73F-4691-8513-C1797A124885}"/>
              </a:ext>
            </a:extLst>
          </p:cNvPr>
          <p:cNvPicPr>
            <a:picLocks noChangeAspect="1"/>
          </p:cNvPicPr>
          <p:nvPr/>
        </p:nvPicPr>
        <p:blipFill>
          <a:blip r:embed="rId7"/>
          <a:stretch>
            <a:fillRect/>
          </a:stretch>
        </p:blipFill>
        <p:spPr>
          <a:xfrm>
            <a:off x="33435" y="4983362"/>
            <a:ext cx="9070366" cy="983185"/>
          </a:xfrm>
          <a:prstGeom prst="rect">
            <a:avLst/>
          </a:prstGeom>
        </p:spPr>
      </p:pic>
    </p:spTree>
    <p:extLst>
      <p:ext uri="{BB962C8B-B14F-4D97-AF65-F5344CB8AC3E}">
        <p14:creationId xmlns:p14="http://schemas.microsoft.com/office/powerpoint/2010/main" val="251366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8C6A4E-1E1D-4BFE-9E74-5225AE6D5F93}"/>
              </a:ext>
            </a:extLst>
          </p:cNvPr>
          <p:cNvSpPr>
            <a:spLocks noGrp="1"/>
          </p:cNvSpPr>
          <p:nvPr>
            <p:ph type="title"/>
          </p:nvPr>
        </p:nvSpPr>
        <p:spPr/>
        <p:txBody>
          <a:bodyPr/>
          <a:lstStyle/>
          <a:p>
            <a:r>
              <a:rPr lang="fr-FR" dirty="0"/>
              <a:t>Résultats du sondage – Classe virtuelle</a:t>
            </a:r>
          </a:p>
        </p:txBody>
      </p:sp>
      <p:sp>
        <p:nvSpPr>
          <p:cNvPr id="4" name="Espace réservé du numéro de diapositive 3">
            <a:extLst>
              <a:ext uri="{FF2B5EF4-FFF2-40B4-BE49-F238E27FC236}">
                <a16:creationId xmlns:a16="http://schemas.microsoft.com/office/drawing/2014/main" id="{DA1C510F-8B57-4626-9A12-C8350B5A3DC6}"/>
              </a:ext>
            </a:extLst>
          </p:cNvPr>
          <p:cNvSpPr>
            <a:spLocks noGrp="1"/>
          </p:cNvSpPr>
          <p:nvPr>
            <p:ph type="sldNum" sz="quarter" idx="12"/>
          </p:nvPr>
        </p:nvSpPr>
        <p:spPr/>
        <p:txBody>
          <a:bodyPr/>
          <a:lstStyle/>
          <a:p>
            <a:fld id="{A786685B-2977-D546-9E3D-3CA676A47F0C}" type="slidenum">
              <a:rPr lang="fr-FR" smtClean="0"/>
              <a:t>9</a:t>
            </a:fld>
            <a:endParaRPr lang="fr-FR"/>
          </a:p>
        </p:txBody>
      </p:sp>
    </p:spTree>
    <p:extLst>
      <p:ext uri="{BB962C8B-B14F-4D97-AF65-F5344CB8AC3E}">
        <p14:creationId xmlns:p14="http://schemas.microsoft.com/office/powerpoint/2010/main" val="3598777444"/>
      </p:ext>
    </p:extLst>
  </p:cSld>
  <p:clrMapOvr>
    <a:masterClrMapping/>
  </p:clrMapOvr>
</p:sld>
</file>

<file path=ppt/theme/theme1.xml><?xml version="1.0" encoding="utf-8"?>
<a:theme xmlns:a="http://schemas.openxmlformats.org/drawingml/2006/main" name="page de presentation et de parti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page de sous-parti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page de sous-parti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pages de contenus">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pages de contenus">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pages de contenus">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pages de contenus">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pages de contenus">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4762</TotalTime>
  <Words>4152</Words>
  <Application>Microsoft Office PowerPoint</Application>
  <PresentationFormat>Affichage à l'écran (4:3)</PresentationFormat>
  <Paragraphs>602</Paragraphs>
  <Slides>70</Slides>
  <Notes>1</Notes>
  <HiddenSlides>4</HiddenSlides>
  <MMClips>0</MMClips>
  <ScaleCrop>false</ScaleCrop>
  <HeadingPairs>
    <vt:vector size="6" baseType="variant">
      <vt:variant>
        <vt:lpstr>Polices utilisées</vt:lpstr>
      </vt:variant>
      <vt:variant>
        <vt:i4>7</vt:i4>
      </vt:variant>
      <vt:variant>
        <vt:lpstr>Thème</vt:lpstr>
      </vt:variant>
      <vt:variant>
        <vt:i4>8</vt:i4>
      </vt:variant>
      <vt:variant>
        <vt:lpstr>Titres des diapositives</vt:lpstr>
      </vt:variant>
      <vt:variant>
        <vt:i4>70</vt:i4>
      </vt:variant>
    </vt:vector>
  </HeadingPairs>
  <TitlesOfParts>
    <vt:vector size="85" baseType="lpstr">
      <vt:lpstr>Arial</vt:lpstr>
      <vt:lpstr>Arial Black</vt:lpstr>
      <vt:lpstr>Calibri</vt:lpstr>
      <vt:lpstr>Cambria Math</vt:lpstr>
      <vt:lpstr>stamPete</vt:lpstr>
      <vt:lpstr>Times New Roman</vt:lpstr>
      <vt:lpstr>Wingdings</vt:lpstr>
      <vt:lpstr>page de presentation et de partie</vt:lpstr>
      <vt:lpstr>3_page de sous-partie</vt:lpstr>
      <vt:lpstr>4_page de sous-partie</vt:lpstr>
      <vt:lpstr>3_pages de contenus</vt:lpstr>
      <vt:lpstr>4_pages de contenus</vt:lpstr>
      <vt:lpstr>pages de contenus</vt:lpstr>
      <vt:lpstr>2_pages de contenus</vt:lpstr>
      <vt:lpstr>1_pages de contenus</vt:lpstr>
      <vt:lpstr>La transformation de la voie professionnelle</vt:lpstr>
      <vt:lpstr>SOMMAIRE</vt:lpstr>
      <vt:lpstr>Organisation et enseignements</vt:lpstr>
      <vt:lpstr>Organisation et enseignements : classe de seconde</vt:lpstr>
      <vt:lpstr>Organisation et enseignements : CAP</vt:lpstr>
      <vt:lpstr>Organisation et enseignements : classe de seconde</vt:lpstr>
      <vt:lpstr>Résultats du sondage – Classe virtuelle</vt:lpstr>
      <vt:lpstr>Organisation et enseignements : CAP</vt:lpstr>
      <vt:lpstr>Résultats du sondage – Classe virtuelle</vt:lpstr>
      <vt:lpstr>CAP et BAC PRO :</vt:lpstr>
      <vt:lpstr>Préambule commun (CAP et BAC PRO) :</vt:lpstr>
      <vt:lpstr>Préambule commun (CAP et BAC PRO) :</vt:lpstr>
      <vt:lpstr>Résultats du sondage – Classe virtuelle</vt:lpstr>
      <vt:lpstr>Préambule commun (CAP et BAC PRO) :</vt:lpstr>
      <vt:lpstr>Préambule commun (CAP et BAC PRO) :</vt:lpstr>
      <vt:lpstr>Préambule commun (CAP et BAC PRO) :</vt:lpstr>
      <vt:lpstr>Préambule commun (CAP et BAC PRO) :</vt:lpstr>
      <vt:lpstr>Préambule commun (CAP et BAC PRO) :</vt:lpstr>
      <vt:lpstr>Préambule commun (CAP et BAC PRO) :</vt:lpstr>
      <vt:lpstr>Préambule commun (CAP et BAC PRO) :</vt:lpstr>
      <vt:lpstr>Résultats du sondage – Classe virtuelle</vt:lpstr>
      <vt:lpstr>Résultats du sondage – Classe virtuelle</vt:lpstr>
      <vt:lpstr>Préambule commun (CAP et BAC PRO) :</vt:lpstr>
      <vt:lpstr>Résultats du sondage – Classe virtuelle</vt:lpstr>
      <vt:lpstr>Préambule commun (CAP et BAC PRO) :</vt:lpstr>
      <vt:lpstr>Préambule commun (CAP et BAC PRO) :</vt:lpstr>
      <vt:lpstr>Résultats du sondage – Classe virtuelle</vt:lpstr>
      <vt:lpstr>Préambule commun (CAP et BAC PRO) :</vt:lpstr>
      <vt:lpstr>Résultats du sondage – Classe virtuelle</vt:lpstr>
      <vt:lpstr>Résultats du sondage – Classe virtuelle</vt:lpstr>
      <vt:lpstr>Préambule commun (CAP et BAC PRO) :</vt:lpstr>
      <vt:lpstr>Préambule commun (CAP et BAC PRO) :</vt:lpstr>
      <vt:lpstr>Programme de mathématiques</vt:lpstr>
      <vt:lpstr>Classe de seconde et CAP Programme de mathématiques</vt:lpstr>
      <vt:lpstr>Classe de seconde : programme de mathématiques</vt:lpstr>
      <vt:lpstr>Classe de seconde : algorithmique et programmation</vt:lpstr>
      <vt:lpstr>Classe de seconde : modules complémentaires</vt:lpstr>
      <vt:lpstr>Classe de seconde : modules complémentaires</vt:lpstr>
      <vt:lpstr>Résultats du sondage – Classe virtuelle</vt:lpstr>
      <vt:lpstr>Résultats du sondage – Classe virtuelle</vt:lpstr>
      <vt:lpstr>Classe de seconde : automatismes</vt:lpstr>
      <vt:lpstr>Classe de seconde : modules complémentaires</vt:lpstr>
      <vt:lpstr>Résultats du sondage – Classe virtuelle</vt:lpstr>
      <vt:lpstr>Classe de CAP : programme de mathématiques</vt:lpstr>
      <vt:lpstr>Classe de CAP : programme de mathématiques : Calculs numériques</vt:lpstr>
      <vt:lpstr>Classe de CAP - Programme de mathématiques : Automatismes</vt:lpstr>
      <vt:lpstr>Classe de seconde et CAP Programme de mathématiques</vt:lpstr>
      <vt:lpstr>Programme de mathématiques</vt:lpstr>
      <vt:lpstr>Classe de seconde : résolution d’un problème du premier degré</vt:lpstr>
      <vt:lpstr>Classe de seconde : résolution d’un problème du premier degré</vt:lpstr>
      <vt:lpstr>Présentation PowerPoint</vt:lpstr>
      <vt:lpstr>Présentation PowerPoint</vt:lpstr>
      <vt:lpstr>Présentation PowerPoint</vt:lpstr>
      <vt:lpstr>Présentation PowerPoint</vt:lpstr>
      <vt:lpstr>Résultats du sondage – Classe virtuelle</vt:lpstr>
      <vt:lpstr>Programme de physique, chimie</vt:lpstr>
      <vt:lpstr>Classe de seconde et CAP Programme de physique-chimie</vt:lpstr>
      <vt:lpstr>Classe de seconde : programme de physique-chimie</vt:lpstr>
      <vt:lpstr>Résultats du sondage – Classe virtuelle</vt:lpstr>
      <vt:lpstr>Classe de seconde et  CAP Programme de physique-chimie</vt:lpstr>
      <vt:lpstr>Classe de seconde et CAP Programme de physique-chimie</vt:lpstr>
      <vt:lpstr>Classe de seconde et  CAP Programme de physique-chimie</vt:lpstr>
      <vt:lpstr>Epreuves d’examen</vt:lpstr>
      <vt:lpstr>CAP : Modalités de l’épreuve de mathématiques – physique – chimie </vt:lpstr>
      <vt:lpstr>Objectifs de l’épreuve de  mathématiques – physique – chimie au CAP</vt:lpstr>
      <vt:lpstr>Objectifs de l’épreuve de  mathématiques – physique – chimie au CAP</vt:lpstr>
      <vt:lpstr>Objectifs de l’épreuve de  mathématiques – physique – chimie au CAP</vt:lpstr>
      <vt:lpstr>Objectifs de l’épreuve de  mathématiques – physique – chimie au CAP</vt:lpstr>
      <vt:lpstr>Prochaines étapes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Administrateur MEN</dc:creator>
  <cp:lastModifiedBy>Laurent Gallien</cp:lastModifiedBy>
  <cp:revision>332</cp:revision>
  <cp:lastPrinted>2015-02-04T16:19:06Z</cp:lastPrinted>
  <dcterms:created xsi:type="dcterms:W3CDTF">2015-02-04T10:43:31Z</dcterms:created>
  <dcterms:modified xsi:type="dcterms:W3CDTF">2019-04-12T14:37:15Z</dcterms:modified>
</cp:coreProperties>
</file>