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7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91849-C0B0-4A4A-B648-82BAD5965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99643C-FD9F-4A17-9C17-E50AA6C59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9043A9-79B8-4206-9043-3F0A6D89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A00076-7D33-4FDA-BCF8-EB27AB5A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422DC7-ABB2-4BA4-8A67-4391EA90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57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66E07E-6475-415B-B39F-FD130B9E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651FF8-0974-42C0-8DB3-033E8B6A0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2A8570-9559-4140-8B81-2C4FF9E2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5BEFF-FE89-408F-A6BF-EEA8BC26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4226B-1F53-4569-8EE2-A80E306F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05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9A6D8E0-F391-4340-979E-A08A57BEA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1FEF01-BEAE-4BC9-9936-DFA54F474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981C8A-7B3C-4C29-8FFC-E075CD63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241185-16D1-4E55-8080-98E34746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CD5237-C0FF-4A85-9073-A4D68138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99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AB02F-EEFE-43A6-A45B-7C398434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210ECD-1899-4797-B737-CAD1A56F5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7DA355-D101-48E2-AF61-48E0C585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11FC90-4E5D-429C-A1D9-B13FA05F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E4F34-5FE9-4AB7-A22F-D3F9FE2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1A5A4-836F-4CAD-8E4B-069129F4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760519-51BF-4342-BD89-420C25B04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044F13-78CD-4451-9B7D-FD45A01B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F7A800-73ED-4528-A333-A45D457E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DC850B-E63D-4B0D-A861-AF210295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12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641A5-D161-4870-93DC-CC7F5A5A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88C686-7C17-4BB1-910A-48C574971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90C8A0-9CAC-4DE0-AA6A-5B1E9DF2A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DCDDAE-4A88-4C10-B6B2-4A297859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EC847A-7A79-4ABA-BDC5-144C28B4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2B25C2-890C-49DD-AC3C-18C8E01C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15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66E21-E48D-40FB-BFDC-7AFD720E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3FF431-A04B-428E-8F00-BD49B0D9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0C1125-8FA4-4475-96CC-388C2D8E2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F75EC9-3DF3-445E-9782-B11D85D07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D2119C-1362-47A3-9668-CF386323E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302E84-3726-4AF5-ABC0-F66DA556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59C09C6-C441-44B0-99BA-84FF42B7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19353B-E1E8-488E-A7E4-F3400056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21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F4CE4-C1CD-4DF2-9F7D-74919A4A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FA34E6-C85C-4C33-A971-CD4E0874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869913-7348-4756-AA8F-071788B18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97A466-56BD-4D01-82EB-023D624B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00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3316EB-9433-4DF9-BAD0-9DE01502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299460-130E-4D1A-A348-0E6A0711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F54009-286B-4360-A44D-CB29E139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01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D643DD-E679-48A4-A973-B9D6E0A52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79040E-35D2-4398-88FD-5AD3D030B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1FB9E7-607D-45A3-9A1D-9F728568F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C8EAC3-395F-43B1-980D-619CE3E7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EC8175-36AA-42A3-80A2-7E3666680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5F17FF-CAAB-4BBA-A6FF-5EAE8614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09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1BF6D-E1B1-4738-9C4A-25EBB328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3B25AF1-30A6-4CAD-9058-CE5BF1CAC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FF0F4E-CC9D-4C20-9C8B-5CA9CEF95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FB4B06-F802-410F-8594-74ADA737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8A9DD4-7151-47E1-BE5C-9B2A79C7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7FFE79-AE66-43EC-9195-3793146B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87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183355-5672-4385-A192-456B3CC8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6AA755-6C82-4DE9-979C-CC8886007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94F46A-3C93-4902-8BE5-77120D39F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A03C5-CD7E-4600-A80F-29467D208EBA}" type="datetimeFigureOut">
              <a:rPr lang="fr-FR" smtClean="0"/>
              <a:t>29/05/2018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C27B92-1FCA-4F21-82D8-D3A8511B9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264A48-A7FF-498C-B624-D6641AC3F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8852-071B-4F75-B1C9-A6729A91F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20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62D09E81-D4BD-4691-AED6-A617BCCF71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461674"/>
                  </p:ext>
                </p:extLst>
              </p:nvPr>
            </p:nvGraphicFramePr>
            <p:xfrm>
              <a:off x="671244" y="3780164"/>
              <a:ext cx="6365880" cy="73152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707320">
                      <a:extLst>
                        <a:ext uri="{9D8B030D-6E8A-4147-A177-3AD203B41FA5}">
                          <a16:colId xmlns:a16="http://schemas.microsoft.com/office/drawing/2014/main" val="4052061319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1030489968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44840326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4043082932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1306215117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1159602546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3049744817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3967320825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6481715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0000"/>
                              </a:solidFill>
                            </a:rPr>
                            <a:t>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-1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70C0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2761643"/>
                      </a:ext>
                    </a:extLst>
                  </a:tr>
                  <a:tr h="34552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7030A0"/>
                              </a:solidFill>
                            </a:rPr>
                            <a:t>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C000"/>
                              </a:solidFill>
                            </a:rPr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83601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62D09E81-D4BD-4691-AED6-A617BCCF71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461674"/>
                  </p:ext>
                </p:extLst>
              </p:nvPr>
            </p:nvGraphicFramePr>
            <p:xfrm>
              <a:off x="671244" y="3780164"/>
              <a:ext cx="6365880" cy="73152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707320">
                      <a:extLst>
                        <a:ext uri="{9D8B030D-6E8A-4147-A177-3AD203B41FA5}">
                          <a16:colId xmlns:a16="http://schemas.microsoft.com/office/drawing/2014/main" val="4052061319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1030489968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44840326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4043082932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1306215117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1159602546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3049744817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3967320825"/>
                        </a:ext>
                      </a:extLst>
                    </a:gridCol>
                    <a:gridCol w="707320">
                      <a:extLst>
                        <a:ext uri="{9D8B030D-6E8A-4147-A177-3AD203B41FA5}">
                          <a16:colId xmlns:a16="http://schemas.microsoft.com/office/drawing/2014/main" val="64817150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862" t="-8197" r="-803448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0000"/>
                              </a:solidFill>
                            </a:rPr>
                            <a:t>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-1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0070C0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27616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862" t="-110000" r="-803448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7030A0"/>
                              </a:solidFill>
                            </a:rPr>
                            <a:t>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C000"/>
                              </a:solidFill>
                            </a:rPr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83601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CEC0339-79C4-489D-B9B4-C1AB060AEF8B}"/>
                  </a:ext>
                </a:extLst>
              </p:cNvPr>
              <p:cNvSpPr txBox="1"/>
              <p:nvPr/>
            </p:nvSpPr>
            <p:spPr>
              <a:xfrm>
                <a:off x="648887" y="322922"/>
                <a:ext cx="9248645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Comment tracer la représentation graphique de la  fonction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𝐬𝐮𝐫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𝐥</m:t>
                        </m:r>
                      </m:e>
                      <m:sup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b="1" i="0" smtClean="0">
                        <a:latin typeface="Cambria Math" panose="02040503050406030204" pitchFamily="18" charset="0"/>
                      </a:rPr>
                      <m:t>𝐢𝐧𝐭𝐞𝐫𝐯𝐚𝐥𝐥𝐞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 [−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 ;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b="1" dirty="0"/>
                  <a:t> ?</a:t>
                </a: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CEC0339-79C4-489D-B9B4-C1AB060AE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87" y="322922"/>
                <a:ext cx="9248645" cy="652551"/>
              </a:xfrm>
              <a:prstGeom prst="rect">
                <a:avLst/>
              </a:prstGeom>
              <a:blipFill>
                <a:blip r:embed="rId6"/>
                <a:stretch>
                  <a:fillRect l="-527" t="-5607" b="-140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A9DF0D6F-6442-4823-86CB-C40A717ABC45}"/>
              </a:ext>
            </a:extLst>
          </p:cNvPr>
          <p:cNvSpPr txBox="1"/>
          <p:nvPr/>
        </p:nvSpPr>
        <p:spPr>
          <a:xfrm>
            <a:off x="671244" y="1015131"/>
            <a:ext cx="556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Entrer dans le menu « graph » de la calculatrice »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AC5F5D-F2CA-44AD-A77B-2671F764310D}"/>
              </a:ext>
            </a:extLst>
          </p:cNvPr>
          <p:cNvSpPr txBox="1"/>
          <p:nvPr/>
        </p:nvSpPr>
        <p:spPr>
          <a:xfrm>
            <a:off x="671244" y="1390304"/>
            <a:ext cx="542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Vérifier si en haut de l’écran est indiqué «Y=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443F36-5661-4735-821A-5A26F6643508}"/>
              </a:ext>
            </a:extLst>
          </p:cNvPr>
          <p:cNvSpPr txBox="1"/>
          <p:nvPr/>
        </p:nvSpPr>
        <p:spPr>
          <a:xfrm>
            <a:off x="671244" y="1782149"/>
            <a:ext cx="473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Sinon changer dans le menu « type »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CD72D8-304B-49F6-9B7E-FA2792C1A1D1}"/>
              </a:ext>
            </a:extLst>
          </p:cNvPr>
          <p:cNvSpPr txBox="1"/>
          <p:nvPr/>
        </p:nvSpPr>
        <p:spPr>
          <a:xfrm>
            <a:off x="671244" y="2168376"/>
            <a:ext cx="473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Saisir l’expression de la fonction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5B7E968-F163-409B-8C49-FD9D0F58425E}"/>
              </a:ext>
            </a:extLst>
          </p:cNvPr>
          <p:cNvSpPr txBox="1"/>
          <p:nvPr/>
        </p:nvSpPr>
        <p:spPr>
          <a:xfrm>
            <a:off x="618740" y="2572080"/>
            <a:ext cx="561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Afficher la représentation graphique de la fonction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97DF3-6FCA-449E-A116-1056B6037164}"/>
              </a:ext>
            </a:extLst>
          </p:cNvPr>
          <p:cNvSpPr txBox="1"/>
          <p:nvPr/>
        </p:nvSpPr>
        <p:spPr>
          <a:xfrm>
            <a:off x="618739" y="2992679"/>
            <a:ext cx="641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Eventuellement, on utilise le tableau de valeur de la fonction pour régler la fenêtre d’affichage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462EF24-28E7-4296-8729-E403F8CF7BA6}"/>
                  </a:ext>
                </a:extLst>
              </p:cNvPr>
              <p:cNvSpPr txBox="1"/>
              <p:nvPr/>
            </p:nvSpPr>
            <p:spPr>
              <a:xfrm>
                <a:off x="648887" y="4652838"/>
                <a:ext cx="6365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= -4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= 5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fr-FR" dirty="0">
                    <a:solidFill>
                      <a:srgbClr val="FFC000"/>
                    </a:solidFill>
                  </a:rPr>
                  <a:t>= -2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fr-FR" dirty="0">
                    <a:solidFill>
                      <a:srgbClr val="7030A0"/>
                    </a:solidFill>
                  </a:rPr>
                  <a:t>= 62</a:t>
                </a: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462EF24-28E7-4296-8729-E403F8CF7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87" y="4652838"/>
                <a:ext cx="6365880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nregistrement d’écran 2">
            <a:hlinkClick r:id="" action="ppaction://media"/>
            <a:extLst>
              <a:ext uri="{FF2B5EF4-FFF2-40B4-BE49-F238E27FC236}">
                <a16:creationId xmlns:a16="http://schemas.microsoft.com/office/drawing/2014/main" id="{32E321B1-97A5-4FEE-B00B-9FDE07EFA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97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6591" y="152400"/>
            <a:ext cx="3181350" cy="655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1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44"/>
    </mc:Choice>
    <mc:Fallback xmlns="">
      <p:transition spd="slow" advTm="13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</p:bldLst>
  </p:timing>
  <p:extLst mod="1">
    <p:ext uri="{E180D4A7-C9FB-4DFB-919C-405C955672EB}">
      <p14:showEvtLst xmlns:p14="http://schemas.microsoft.com/office/powerpoint/2010/main">
        <p14:playEvt time="7444" objId="3"/>
        <p14:pauseEvt time="91459" objId="3"/>
        <p14:seekEvt time="91459" objId="3" seek="83958"/>
        <p14:resumeEvt time="91459" objId="3"/>
        <p14:stopEvt time="133844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7|7.4|4.8|7.7|19.5|10.1|1.5|1.9|1.6|0.9|0.9|0.7|31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122</Words>
  <Application>Microsoft Office PowerPoint</Application>
  <PresentationFormat>Grand écran</PresentationFormat>
  <Paragraphs>27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Wingdings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Jayet</dc:creator>
  <cp:lastModifiedBy>christophe JAYET</cp:lastModifiedBy>
  <cp:revision>15</cp:revision>
  <dcterms:created xsi:type="dcterms:W3CDTF">2018-04-08T20:15:07Z</dcterms:created>
  <dcterms:modified xsi:type="dcterms:W3CDTF">2018-05-29T14:37:21Z</dcterms:modified>
</cp:coreProperties>
</file>