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1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ADD2C-B553-451D-A725-29665EFED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D6D17F-B421-40DC-8E17-E836B387A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E494F-5D4C-4BFA-A1BF-521B7800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E9A-CAF4-4DD2-AAB8-660C09F2909E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72D33-B41D-4423-80FA-4B6A3C89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C19259-20C9-4892-9321-3DD439D7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B107-2680-4DD7-9B15-3FA1C288F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53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50096-562C-4978-8644-BA0565A9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F689B4-8C71-4B1B-8A5F-183D41AE7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DF2D8-2A21-4211-93DC-E2AA8342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E9A-CAF4-4DD2-AAB8-660C09F2909E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F15D98-88B5-4CA7-96B8-4B4D732C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3F4955-77C3-48A6-978D-BEBCA82E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B107-2680-4DD7-9B15-3FA1C288F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86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6678248-E75A-4A69-8F66-506D6189F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C1E202-8638-47FB-B627-93781B485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804640-AA37-4530-B782-A6FB5C13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E9A-CAF4-4DD2-AAB8-660C09F2909E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A22DB0-E9B2-4730-BA20-B3894BC2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126DD1-CDBB-4DDD-8514-3DEC9169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B107-2680-4DD7-9B15-3FA1C288F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5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C24BA-5011-40D1-9898-C1468BD6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51B62D-D328-4A55-8D8E-59A1AC115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B8FD68-38A5-42C0-9F31-57A3B068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E9A-CAF4-4DD2-AAB8-660C09F2909E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59F207-F0AC-4D36-92E6-7976C7DB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B7B824-FBCB-4133-892E-DE635824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B107-2680-4DD7-9B15-3FA1C288F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85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11C35-38CB-4E92-BBE8-35C96CC3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10AF8F-C983-4842-AE73-12CCCD6E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87F119-2047-4749-82F5-ABAE0A53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E9A-CAF4-4DD2-AAB8-660C09F2909E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8EE00-0ED7-4EF3-9FB3-EA3C385A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5253B6-865A-40EC-BAF4-B7294A72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B107-2680-4DD7-9B15-3FA1C288F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56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341AD-E2FD-4180-84CB-5E852F42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1BC988-E5F5-4A9F-9CC4-177D201B4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184CD0-6ECA-426D-A611-794D6A522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4A0244-A368-427A-B0D2-394C110F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E9A-CAF4-4DD2-AAB8-660C09F2909E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82438F-C0EF-4F82-AB15-130C6DFC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97F1EB-9364-411F-9A04-83E10EA8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B107-2680-4DD7-9B15-3FA1C288F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8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2D0BF-84A4-4415-9EFA-71D25DEB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59FA84-E3C5-4DAC-B589-F46CBE7E7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F322FF-8CE2-4BC9-B220-C894567DE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5457C1-F4F3-4FE5-A664-405980DCB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C6916C2-361C-48FE-9315-655B15324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9C0E7C-EC94-4BF3-AB2E-AA775932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E9A-CAF4-4DD2-AAB8-660C09F2909E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F467CF-715F-4820-B701-08469642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3E941C-BC40-4913-87CE-71641A29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B107-2680-4DD7-9B15-3FA1C288F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98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E672E-B862-4703-99FB-D6044055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E0E5C6-6601-488F-A063-9A9F9A84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E9A-CAF4-4DD2-AAB8-660C09F2909E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F25D8C-F4C9-4854-81C1-97913139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ED26D4-0A70-4DF1-9422-B7F887EB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B107-2680-4DD7-9B15-3FA1C288F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5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0D11C6-764B-45EC-BD86-5E0B765B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E9A-CAF4-4DD2-AAB8-660C09F2909E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633AB9-01F6-4545-A56D-CAC402CF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3AF38A-35C4-4720-8DBB-1CACCB30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B107-2680-4DD7-9B15-3FA1C288F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57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A3862-1A67-4934-963D-194D601C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B5867-2FD1-4100-BA76-17C88282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7A3D0-B982-4E64-894D-7B2C1B88A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11C0E1-6F19-420D-93AD-59FEB9FF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E9A-CAF4-4DD2-AAB8-660C09F2909E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933327-6531-458B-AA33-D50BFEF1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424E4F-0074-4FE8-9BA4-EFB0BD8B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B107-2680-4DD7-9B15-3FA1C288F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23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B86DE-4A9F-43F4-A4B2-6FEAC7A0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157540-181D-41E6-9ACB-C3149AE35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50C374-5DBF-489C-ABBC-FD9309B26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37D81B-A509-455D-A1BC-233264A7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CE9A-CAF4-4DD2-AAB8-660C09F2909E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721504-BACC-4C51-BCE5-7528AB73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B83D73-9C95-40BD-94EB-CA184DEF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B107-2680-4DD7-9B15-3FA1C288F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50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9E28DD-55B0-45A0-A8D2-1DF7D933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D966D-1ECD-48FF-9886-ABAE14BD9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3B469E-0D72-4D70-8A0E-D4AB8400F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6CE9A-CAF4-4DD2-AAB8-660C09F2909E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1E2F8A-719B-455C-893B-7AC4EDDEE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F5A5A7-4DA2-4FF4-9811-27A1D7139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B107-2680-4DD7-9B15-3FA1C288F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12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ideo" Target="../media/media1.mp4"/><Relationship Id="rId12" Type="http://schemas.openxmlformats.org/officeDocument/2006/relationships/image" Target="../media/image3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7B2797D-0A04-4D4A-B936-B6BC9910272C}"/>
                  </a:ext>
                </a:extLst>
              </p:cNvPr>
              <p:cNvSpPr txBox="1"/>
              <p:nvPr/>
            </p:nvSpPr>
            <p:spPr>
              <a:xfrm>
                <a:off x="535781" y="1157287"/>
                <a:ext cx="939403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Comment remplir le tableau de valeur de la fonction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fr-FR" b="1" dirty="0"/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7B2797D-0A04-4D4A-B936-B6BC99102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81" y="1157287"/>
                <a:ext cx="9394031" cy="375552"/>
              </a:xfrm>
              <a:prstGeom prst="rect">
                <a:avLst/>
              </a:prstGeom>
              <a:blipFill>
                <a:blip r:embed="rId5"/>
                <a:stretch>
                  <a:fillRect l="-584" t="-8197" b="-26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1D15FD14-048D-47A8-A303-6F5965A5F7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283229"/>
                  </p:ext>
                </p:extLst>
              </p:nvPr>
            </p:nvGraphicFramePr>
            <p:xfrm>
              <a:off x="542924" y="1784085"/>
              <a:ext cx="6765129" cy="80195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751681">
                      <a:extLst>
                        <a:ext uri="{9D8B030D-6E8A-4147-A177-3AD203B41FA5}">
                          <a16:colId xmlns:a16="http://schemas.microsoft.com/office/drawing/2014/main" val="4052061319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1030489968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44840326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4043082932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1306215117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1159602546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3049744817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3967320825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648171500"/>
                        </a:ext>
                      </a:extLst>
                    </a:gridCol>
                  </a:tblGrid>
                  <a:tr h="3984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2761643"/>
                      </a:ext>
                    </a:extLst>
                  </a:tr>
                  <a:tr h="4035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83601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>
                <a:extLst>
                  <a:ext uri="{FF2B5EF4-FFF2-40B4-BE49-F238E27FC236}">
                    <a16:creationId xmlns:a16="http://schemas.microsoft.com/office/drawing/2014/main" id="{1D15FD14-048D-47A8-A303-6F5965A5F7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5283229"/>
                  </p:ext>
                </p:extLst>
              </p:nvPr>
            </p:nvGraphicFramePr>
            <p:xfrm>
              <a:off x="542924" y="1784085"/>
              <a:ext cx="6765129" cy="80195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751681">
                      <a:extLst>
                        <a:ext uri="{9D8B030D-6E8A-4147-A177-3AD203B41FA5}">
                          <a16:colId xmlns:a16="http://schemas.microsoft.com/office/drawing/2014/main" val="4052061319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1030489968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44840326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4043082932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1306215117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1159602546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3049744817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3967320825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648171500"/>
                        </a:ext>
                      </a:extLst>
                    </a:gridCol>
                  </a:tblGrid>
                  <a:tr h="39844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8"/>
                          <a:stretch>
                            <a:fillRect l="-813" t="-7576" r="-804878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2761643"/>
                      </a:ext>
                    </a:extLst>
                  </a:tr>
                  <a:tr h="40350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8"/>
                          <a:stretch>
                            <a:fillRect l="-813" t="-105970" r="-804878" b="-2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83601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8054B286-AF36-4782-85A4-0970E3B0DA7A}"/>
              </a:ext>
            </a:extLst>
          </p:cNvPr>
          <p:cNvSpPr txBox="1"/>
          <p:nvPr/>
        </p:nvSpPr>
        <p:spPr>
          <a:xfrm>
            <a:off x="1032930" y="2723526"/>
            <a:ext cx="528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Entrer dans le menu « table de la calculatrice »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75F7C3-D85D-4A97-A784-059A6A18EBD3}"/>
              </a:ext>
            </a:extLst>
          </p:cNvPr>
          <p:cNvSpPr txBox="1"/>
          <p:nvPr/>
        </p:nvSpPr>
        <p:spPr>
          <a:xfrm>
            <a:off x="1032930" y="3098699"/>
            <a:ext cx="550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Vérifier si en haut de l’écran est indiqué « Y=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FFBB93-6562-44E2-BA15-C1F7BB4329A6}"/>
              </a:ext>
            </a:extLst>
          </p:cNvPr>
          <p:cNvSpPr txBox="1"/>
          <p:nvPr/>
        </p:nvSpPr>
        <p:spPr>
          <a:xfrm>
            <a:off x="1032930" y="3490544"/>
            <a:ext cx="473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Sinon changer dans le menu « type »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071A582-E319-4E2E-8F97-3343946EDEBD}"/>
              </a:ext>
            </a:extLst>
          </p:cNvPr>
          <p:cNvSpPr txBox="1"/>
          <p:nvPr/>
        </p:nvSpPr>
        <p:spPr>
          <a:xfrm>
            <a:off x="1032930" y="3876771"/>
            <a:ext cx="473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Saisir l’expression de la fonction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CD003A1-B7C0-48FE-9E67-A95F5549A575}"/>
              </a:ext>
            </a:extLst>
          </p:cNvPr>
          <p:cNvSpPr txBox="1"/>
          <p:nvPr/>
        </p:nvSpPr>
        <p:spPr>
          <a:xfrm>
            <a:off x="1057297" y="4314847"/>
            <a:ext cx="473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Effectuer les réglages dans le menu « set »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57D0672-F11D-4B82-8AAA-3CF16BB6EA1A}"/>
              </a:ext>
            </a:extLst>
          </p:cNvPr>
          <p:cNvSpPr txBox="1"/>
          <p:nvPr/>
        </p:nvSpPr>
        <p:spPr>
          <a:xfrm>
            <a:off x="1032929" y="4684179"/>
            <a:ext cx="473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Afficher le tableau de valeur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au 11">
                <a:extLst>
                  <a:ext uri="{FF2B5EF4-FFF2-40B4-BE49-F238E27FC236}">
                    <a16:creationId xmlns:a16="http://schemas.microsoft.com/office/drawing/2014/main" id="{299635E7-E6FB-4EC2-8187-E0E28E597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2268828"/>
                  </p:ext>
                </p:extLst>
              </p:nvPr>
            </p:nvGraphicFramePr>
            <p:xfrm>
              <a:off x="542924" y="5282283"/>
              <a:ext cx="6765129" cy="80195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751681">
                      <a:extLst>
                        <a:ext uri="{9D8B030D-6E8A-4147-A177-3AD203B41FA5}">
                          <a16:colId xmlns:a16="http://schemas.microsoft.com/office/drawing/2014/main" val="4052061319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1030489968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44840326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4043082932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1306215117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1159602546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3049744817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3967320825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648171500"/>
                        </a:ext>
                      </a:extLst>
                    </a:gridCol>
                  </a:tblGrid>
                  <a:tr h="3984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2761643"/>
                      </a:ext>
                    </a:extLst>
                  </a:tr>
                  <a:tr h="4035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83601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au 11">
                <a:extLst>
                  <a:ext uri="{FF2B5EF4-FFF2-40B4-BE49-F238E27FC236}">
                    <a16:creationId xmlns:a16="http://schemas.microsoft.com/office/drawing/2014/main" id="{299635E7-E6FB-4EC2-8187-E0E28E5974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2268828"/>
                  </p:ext>
                </p:extLst>
              </p:nvPr>
            </p:nvGraphicFramePr>
            <p:xfrm>
              <a:off x="542924" y="5282283"/>
              <a:ext cx="6765129" cy="801952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751681">
                      <a:extLst>
                        <a:ext uri="{9D8B030D-6E8A-4147-A177-3AD203B41FA5}">
                          <a16:colId xmlns:a16="http://schemas.microsoft.com/office/drawing/2014/main" val="4052061319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1030489968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44840326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4043082932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1306215117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1159602546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3049744817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3967320825"/>
                        </a:ext>
                      </a:extLst>
                    </a:gridCol>
                    <a:gridCol w="751681">
                      <a:extLst>
                        <a:ext uri="{9D8B030D-6E8A-4147-A177-3AD203B41FA5}">
                          <a16:colId xmlns:a16="http://schemas.microsoft.com/office/drawing/2014/main" val="648171500"/>
                        </a:ext>
                      </a:extLst>
                    </a:gridCol>
                  </a:tblGrid>
                  <a:tr h="39844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1"/>
                          <a:stretch>
                            <a:fillRect l="-813" t="-7576" r="-804878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2761643"/>
                      </a:ext>
                    </a:extLst>
                  </a:tr>
                  <a:tr h="40350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1"/>
                          <a:stretch>
                            <a:fillRect l="-813" t="-105970" r="-804878" b="-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62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53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836014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Enregistrement d’écran 1">
            <a:hlinkClick r:id="" action="ppaction://media"/>
            <a:extLst>
              <a:ext uri="{FF2B5EF4-FFF2-40B4-BE49-F238E27FC236}">
                <a16:creationId xmlns:a16="http://schemas.microsoft.com/office/drawing/2014/main" id="{8DFBBA92-AD8C-430A-B9B7-3CD1DE233B4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66000" y="185369"/>
            <a:ext cx="3143250" cy="6610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4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67"/>
    </mc:Choice>
    <mc:Fallback xmlns="">
      <p:transition spd="slow" advTm="835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9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11" grpId="0"/>
      <p:bldP spid="15" grpId="0"/>
      <p:bldP spid="16" grpId="0"/>
      <p:bldP spid="17" grpId="0"/>
      <p:bldP spid="18" grpId="0"/>
      <p:bldP spid="19" grpId="0"/>
    </p:bldLst>
  </p:timing>
  <p:extLst mod="1">
    <p:ext uri="{E180D4A7-C9FB-4DFB-919C-405C955672EB}">
      <p14:showEvtLst xmlns:p14="http://schemas.microsoft.com/office/powerpoint/2010/main">
        <p14:playEvt time="8621" objId="2"/>
        <p14:stopEvt time="77888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1|2.7|10.4|4.9|5.6|20.9|16.1|11.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100</Words>
  <Application>Microsoft Office PowerPoint</Application>
  <PresentationFormat>Grand écran</PresentationFormat>
  <Paragraphs>35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JAYET</dc:creator>
  <cp:lastModifiedBy>christophe JAYET</cp:lastModifiedBy>
  <cp:revision>18</cp:revision>
  <dcterms:created xsi:type="dcterms:W3CDTF">2018-04-06T08:59:00Z</dcterms:created>
  <dcterms:modified xsi:type="dcterms:W3CDTF">2018-05-29T14:12:28Z</dcterms:modified>
</cp:coreProperties>
</file>