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5BDAB-9827-4927-A235-800C0E8DA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8727CC-3316-4994-AC4E-8BCEECE26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D3F33E-99E2-4980-9EAD-18F08211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DB4E86-E8C4-4620-BEB9-F13C5BBB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4C0976-EDBC-4B2C-9729-AD828299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7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DF061-F1B6-4734-B231-4BE69082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759304-49B3-4D5B-BCC2-D07B2CA96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D2BF7-CD28-4367-832F-F581E810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8D4163-707B-4E33-9FD0-22B61F87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AF4ED-BFA9-4FC4-85FE-D5C69C07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5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94838E4-E4D1-4620-8B03-766E18E41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FC0C2A-22C4-442D-AA87-EBF563C5B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D9B7F3-08FE-41F8-9C99-7540273D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BD0D29-FCCD-4E71-952F-95249A85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1CDDC7-DEFB-4C9E-B325-4D34978D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5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1EF61-71E6-4C9A-9803-F17A4D75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AFF0C-7596-4BD6-920B-3F6882E3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DE225-BD57-4968-A312-4C30129B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F486E-08F9-4114-AB3C-C9475A00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77095A-44D7-46F5-A841-A7A91F30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3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5871E-C0F4-4176-BAF4-99416E80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9CD5CB-C38F-4F44-927E-97F8CC57D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4760D-D08C-4F79-BF88-338BFD86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338E2-CF82-408E-8A55-6FD6C5E1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9C373-CFAF-49A6-92DF-0EB62982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19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B747F-C32F-4813-949A-3380CDE9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1B19C3-41FB-4E5E-946E-3976DBCED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A24507-085F-43BE-A620-F730BC34D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273872-DBC8-4C7B-8878-D7E98EF1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D3403D-0F96-46A9-A145-AA4FF07C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F75A3C-57A9-46F0-B0F6-4F4FA413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92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90333-AC4A-4E19-83A2-0F472020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8B9E4A-D82D-4EC4-A2D8-24EA85BB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57435D-7498-4F77-AECD-C6D5EE86B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FCAA01-7B27-4B06-9DC5-FB2F6D978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6C0204-2E3D-408E-AB02-F5388219E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B67A88-82DB-45A9-B5B2-B5E950BF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FC9F0AD-7683-4B3E-A583-00AE8F80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A627B8-C96E-4CD0-A914-97AB2984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51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1C263-5C84-4AFB-9A13-74790B0E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9BF8BB-833C-42BF-A865-D0DC5799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973F7B-EA75-4B09-809F-5A1C3452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42A85B-BA38-46E6-95E3-7E4440C4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46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1D2D4B-72E2-4D09-86FB-733ADBA6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077A2E-129F-4111-A396-0A966C2B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8E7A89-E362-44F7-A532-BB5569B4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23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88E50-1A54-49E9-B63D-21B6202C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089297-FC99-48DD-B986-74C1F7DD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1C7628-B42A-4FDF-9546-4060F0291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FD68FF-CEBB-46A5-9499-BD687A1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71021F-3E9A-473F-AFCB-32143C78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177C30-1C15-4004-9C32-6FD5634B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29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467F7-E169-430E-A8E8-D0F3EBF7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63E522-49DC-4E45-98D7-78D3EB2FF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46502F-08E2-40C7-AE3F-AC813510F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B8D401-60B8-4389-BED8-12C8C62B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B85943-5452-4AAE-8A89-B7C010E9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3EA9CB-07A6-4677-856D-279CB7B6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6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D46531-19EC-44BE-BA42-03793D01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0C9BF0-7D81-46BD-A256-C2A54167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01FDA-3345-4FC3-AB0E-9EB1415A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3431-2326-48FF-899E-E2D17B3F2DD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75132B-E3F7-4A16-84EC-8AFB3CD2B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8C083D-9EDB-4E37-945B-B64AA1A93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CBDC6-4858-4FB3-8DF3-B4DD13684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1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CE40608-9BE2-4E34-A6FB-D600517869B0}"/>
                  </a:ext>
                </a:extLst>
              </p:cNvPr>
              <p:cNvSpPr txBox="1"/>
              <p:nvPr/>
            </p:nvSpPr>
            <p:spPr>
              <a:xfrm>
                <a:off x="618184" y="978794"/>
                <a:ext cx="708581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Comment résoudre l’équation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/>
                  <a:t>à  l’aide de la calculatrice ?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CE40608-9BE2-4E34-A6FB-D60051786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4" y="978794"/>
                <a:ext cx="7085816" cy="375552"/>
              </a:xfrm>
              <a:prstGeom prst="rect">
                <a:avLst/>
              </a:prstGeom>
              <a:blipFill>
                <a:blip r:embed="rId5"/>
                <a:stretch>
                  <a:fillRect l="-688" t="-819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993236B-859C-4AB1-963C-815D84474220}"/>
                  </a:ext>
                </a:extLst>
              </p:cNvPr>
              <p:cNvSpPr txBox="1"/>
              <p:nvPr/>
            </p:nvSpPr>
            <p:spPr>
              <a:xfrm>
                <a:off x="618185" y="1517560"/>
                <a:ext cx="5370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Mettre l’équation sous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993236B-859C-4AB1-963C-815D84474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5" y="1517560"/>
                <a:ext cx="5370490" cy="369332"/>
              </a:xfrm>
              <a:prstGeom prst="rect">
                <a:avLst/>
              </a:prstGeom>
              <a:blipFill>
                <a:blip r:embed="rId6"/>
                <a:stretch>
                  <a:fillRect l="-681"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2A1B971-3C3C-403B-BC38-B1031A6DFC88}"/>
                  </a:ext>
                </a:extLst>
              </p:cNvPr>
              <p:cNvSpPr txBox="1"/>
              <p:nvPr/>
            </p:nvSpPr>
            <p:spPr>
              <a:xfrm>
                <a:off x="945880" y="1933181"/>
                <a:ext cx="5370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dirty="0"/>
              </a:p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fr-FR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2A1B971-3C3C-403B-BC38-B1031A6DF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80" y="1933181"/>
                <a:ext cx="537049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25FD289-504C-4EEB-B898-38566BF83016}"/>
                  </a:ext>
                </a:extLst>
              </p:cNvPr>
              <p:cNvSpPr txBox="1"/>
              <p:nvPr/>
            </p:nvSpPr>
            <p:spPr>
              <a:xfrm>
                <a:off x="618184" y="2641030"/>
                <a:ext cx="4134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Identifier les coefficients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0" i="0" dirty="0">
                    <a:latin typeface="+mj-lt"/>
                  </a:rPr>
                  <a:t>et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25FD289-504C-4EEB-B898-38566BF83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4" y="2641030"/>
                <a:ext cx="4134118" cy="369332"/>
              </a:xfrm>
              <a:prstGeom prst="rect">
                <a:avLst/>
              </a:prstGeom>
              <a:blipFill>
                <a:blip r:embed="rId8"/>
                <a:stretch>
                  <a:fillRect l="-88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2EABD89-F589-4C1D-B6D1-CECD6CA102C5}"/>
                  </a:ext>
                </a:extLst>
              </p:cNvPr>
              <p:cNvSpPr txBox="1"/>
              <p:nvPr/>
            </p:nvSpPr>
            <p:spPr>
              <a:xfrm>
                <a:off x="-322987" y="2984456"/>
                <a:ext cx="5370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  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fr-FR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=−4  ;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2EABD89-F589-4C1D-B6D1-CECD6CA10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2987" y="2984456"/>
                <a:ext cx="53704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B19225E3-6CEA-4396-8AF8-ED119C4E5B0D}"/>
              </a:ext>
            </a:extLst>
          </p:cNvPr>
          <p:cNvSpPr txBox="1"/>
          <p:nvPr/>
        </p:nvSpPr>
        <p:spPr>
          <a:xfrm>
            <a:off x="618184" y="3371563"/>
            <a:ext cx="459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Ouvrir le menu «</a:t>
            </a:r>
            <a:r>
              <a:rPr lang="fr-FR"/>
              <a:t> EQUA</a:t>
            </a:r>
            <a:r>
              <a:rPr lang="fr-FR" dirty="0"/>
              <a:t> » de la calculatrice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DC098C-E875-4104-8CDD-1B1CCA617CAE}"/>
              </a:ext>
            </a:extLst>
          </p:cNvPr>
          <p:cNvSpPr/>
          <p:nvPr/>
        </p:nvSpPr>
        <p:spPr>
          <a:xfrm>
            <a:off x="618184" y="3797018"/>
            <a:ext cx="490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Choisir le type « polynomiale » puis degré « 2 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F52180-596D-4A1F-8962-3CC551F39E54}"/>
                  </a:ext>
                </a:extLst>
              </p:cNvPr>
              <p:cNvSpPr/>
              <p:nvPr/>
            </p:nvSpPr>
            <p:spPr>
              <a:xfrm>
                <a:off x="618184" y="4239123"/>
                <a:ext cx="3012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Saisir les valeur de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F52180-596D-4A1F-8962-3CC551F39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4" y="4239123"/>
                <a:ext cx="3012941" cy="369332"/>
              </a:xfrm>
              <a:prstGeom prst="rect">
                <a:avLst/>
              </a:prstGeom>
              <a:blipFill>
                <a:blip r:embed="rId10"/>
                <a:stretch>
                  <a:fillRect l="-121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7F5AAC6-FD70-4983-9071-28CDDEDC2C67}"/>
              </a:ext>
            </a:extLst>
          </p:cNvPr>
          <p:cNvSpPr/>
          <p:nvPr/>
        </p:nvSpPr>
        <p:spPr>
          <a:xfrm>
            <a:off x="560584" y="4900867"/>
            <a:ext cx="489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Sélectionner « solv » pour afficher les solutions</a:t>
            </a:r>
          </a:p>
        </p:txBody>
      </p:sp>
      <p:pic>
        <p:nvPicPr>
          <p:cNvPr id="5" name="Enregistrement d’écran 4">
            <a:hlinkClick r:id="" action="ppaction://media"/>
            <a:extLst>
              <a:ext uri="{FF2B5EF4-FFF2-40B4-BE49-F238E27FC236}">
                <a16:creationId xmlns:a16="http://schemas.microsoft.com/office/drawing/2014/main" id="{8E9574E0-70C8-4118-AA0D-2FB01023F32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50930" y="180842"/>
            <a:ext cx="3124200" cy="6515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36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18"/>
    </mc:Choice>
    <mc:Fallback xmlns="">
      <p:transition spd="slow" advTm="77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  <p:extLst mod="1">
    <p:ext uri="{E180D4A7-C9FB-4DFB-919C-405C955672EB}">
      <p14:showEvtLst xmlns:p14="http://schemas.microsoft.com/office/powerpoint/2010/main">
        <p14:playEvt time="25822" objId="5"/>
        <p14:stopEvt time="77118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6|4.4|5|4.8|5.5|1|4.8|14.8|18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84</Words>
  <Application>Microsoft Office PowerPoint</Application>
  <PresentationFormat>Grand écran</PresentationFormat>
  <Paragraphs>10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Jayet</dc:creator>
  <cp:lastModifiedBy>christophe JAYET</cp:lastModifiedBy>
  <cp:revision>12</cp:revision>
  <dcterms:created xsi:type="dcterms:W3CDTF">2018-05-13T12:17:47Z</dcterms:created>
  <dcterms:modified xsi:type="dcterms:W3CDTF">2018-05-29T14:41:36Z</dcterms:modified>
</cp:coreProperties>
</file>